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36" r:id="rId4"/>
  </p:sldMasterIdLst>
  <p:notesMasterIdLst>
    <p:notesMasterId r:id="rId16"/>
  </p:notesMasterIdLst>
  <p:handoutMasterIdLst>
    <p:handoutMasterId r:id="rId17"/>
  </p:handoutMasterIdLst>
  <p:sldIdLst>
    <p:sldId id="266" r:id="rId5"/>
    <p:sldId id="267" r:id="rId6"/>
    <p:sldId id="268" r:id="rId7"/>
    <p:sldId id="270" r:id="rId8"/>
    <p:sldId id="269" r:id="rId9"/>
    <p:sldId id="271" r:id="rId10"/>
    <p:sldId id="272" r:id="rId11"/>
    <p:sldId id="273" r:id="rId12"/>
    <p:sldId id="274" r:id="rId13"/>
    <p:sldId id="275" r:id="rId14"/>
    <p:sldId id="276" r:id="rId15"/>
  </p:sldIdLst>
  <p:sldSz cx="9144000" cy="5143500" type="screen16x9"/>
  <p:notesSz cx="20104100" cy="11309350"/>
  <p:embeddedFontLst>
    <p:embeddedFont>
      <p:font typeface="Menlo" panose="020B0609030804020204" pitchFamily="49" charset="0"/>
      <p:bold r:id="rId18"/>
      <p:italic r:id="rId19"/>
      <p:boldItalic r:id="rId20"/>
    </p:embeddedFont>
    <p:embeddedFont>
      <p:font typeface="Outfit" pitchFamily="2" charset="0"/>
      <p:regular r:id="rId21"/>
      <p:bold r:id="rId22"/>
      <p:italic r:id="rId23"/>
      <p:boldItalic r:id="rId24"/>
    </p:embeddedFont>
  </p:embeddedFontLst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2" pos="2818" userDrawn="1">
          <p15:clr>
            <a:srgbClr val="A4A3A4"/>
          </p15:clr>
        </p15:guide>
        <p15:guide id="3" orient="horz" pos="162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C896"/>
    <a:srgbClr val="003C3B"/>
    <a:srgbClr val="017D69"/>
    <a:srgbClr val="F5F5F5"/>
    <a:srgbClr val="01DC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1F9DB5F-8A44-CE4A-A5F2-EC62A2A46C36}" v="19" dt="2025-09-15T18:28:16.383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752"/>
    <p:restoredTop sz="86096"/>
  </p:normalViewPr>
  <p:slideViewPr>
    <p:cSldViewPr snapToGrid="0">
      <p:cViewPr varScale="1">
        <p:scale>
          <a:sx n="145" d="100"/>
          <a:sy n="145" d="100"/>
        </p:scale>
        <p:origin x="1008" y="176"/>
      </p:cViewPr>
      <p:guideLst>
        <p:guide pos="2818"/>
        <p:guide orient="horz" pos="162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1" d="100"/>
          <a:sy n="71" d="100"/>
        </p:scale>
        <p:origin x="192" y="28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font" Target="fonts/font1.fntdata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font" Target="fonts/font4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3.fntdata"/><Relationship Id="rId29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7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6.fntdata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font" Target="fonts/font2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5.fntdata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arbosa, Hugo" userId="200baaab-019c-492c-ad0f-4cc2d7f06cb3" providerId="ADAL" clId="{B1F9DB5F-8A44-CE4A-A5F2-EC62A2A46C36}"/>
    <pc:docChg chg="modSld">
      <pc:chgData name="Barbosa, Hugo" userId="200baaab-019c-492c-ad0f-4cc2d7f06cb3" providerId="ADAL" clId="{B1F9DB5F-8A44-CE4A-A5F2-EC62A2A46C36}" dt="2025-09-17T12:28:07.861" v="23" actId="20577"/>
      <pc:docMkLst>
        <pc:docMk/>
      </pc:docMkLst>
      <pc:sldChg chg="modSp mod">
        <pc:chgData name="Barbosa, Hugo" userId="200baaab-019c-492c-ad0f-4cc2d7f06cb3" providerId="ADAL" clId="{B1F9DB5F-8A44-CE4A-A5F2-EC62A2A46C36}" dt="2025-09-17T12:28:07.861" v="23" actId="20577"/>
        <pc:sldMkLst>
          <pc:docMk/>
          <pc:sldMk cId="2860634456" sldId="266"/>
        </pc:sldMkLst>
        <pc:spChg chg="mod">
          <ac:chgData name="Barbosa, Hugo" userId="200baaab-019c-492c-ad0f-4cc2d7f06cb3" providerId="ADAL" clId="{B1F9DB5F-8A44-CE4A-A5F2-EC62A2A46C36}" dt="2025-09-17T12:27:30.200" v="11" actId="20577"/>
          <ac:spMkLst>
            <pc:docMk/>
            <pc:sldMk cId="2860634456" sldId="266"/>
            <ac:spMk id="2" creationId="{65EDE4BE-2015-339C-E656-03BED20A6556}"/>
          </ac:spMkLst>
        </pc:spChg>
        <pc:spChg chg="mod">
          <ac:chgData name="Barbosa, Hugo" userId="200baaab-019c-492c-ad0f-4cc2d7f06cb3" providerId="ADAL" clId="{B1F9DB5F-8A44-CE4A-A5F2-EC62A2A46C36}" dt="2025-09-17T12:28:07.861" v="23" actId="20577"/>
          <ac:spMkLst>
            <pc:docMk/>
            <pc:sldMk cId="2860634456" sldId="266"/>
            <ac:spMk id="4" creationId="{7C55AF41-32A9-7553-291D-C43EA62963C5}"/>
          </ac:spMkLst>
        </pc:spChg>
      </pc:sldChg>
      <pc:sldChg chg="modSp mod">
        <pc:chgData name="Barbosa, Hugo" userId="200baaab-019c-492c-ad0f-4cc2d7f06cb3" providerId="ADAL" clId="{B1F9DB5F-8A44-CE4A-A5F2-EC62A2A46C36}" dt="2025-09-16T13:50:11.765" v="4" actId="20577"/>
        <pc:sldMkLst>
          <pc:docMk/>
          <pc:sldMk cId="3030861494" sldId="270"/>
        </pc:sldMkLst>
        <pc:spChg chg="mod">
          <ac:chgData name="Barbosa, Hugo" userId="200baaab-019c-492c-ad0f-4cc2d7f06cb3" providerId="ADAL" clId="{B1F9DB5F-8A44-CE4A-A5F2-EC62A2A46C36}" dt="2025-09-16T13:50:11.765" v="4" actId="20577"/>
          <ac:spMkLst>
            <pc:docMk/>
            <pc:sldMk cId="3030861494" sldId="270"/>
            <ac:spMk id="3" creationId="{06766E64-F4A2-F7E4-E7E6-293F1C1BE37F}"/>
          </ac:spMkLst>
        </pc:spChg>
      </pc:sldChg>
      <pc:sldChg chg="modSp mod">
        <pc:chgData name="Barbosa, Hugo" userId="200baaab-019c-492c-ad0f-4cc2d7f06cb3" providerId="ADAL" clId="{B1F9DB5F-8A44-CE4A-A5F2-EC62A2A46C36}" dt="2025-09-16T13:49:48.018" v="2" actId="255"/>
        <pc:sldMkLst>
          <pc:docMk/>
          <pc:sldMk cId="1870242877" sldId="276"/>
        </pc:sldMkLst>
        <pc:spChg chg="mod">
          <ac:chgData name="Barbosa, Hugo" userId="200baaab-019c-492c-ad0f-4cc2d7f06cb3" providerId="ADAL" clId="{B1F9DB5F-8A44-CE4A-A5F2-EC62A2A46C36}" dt="2025-09-16T13:49:48.018" v="2" actId="255"/>
          <ac:spMkLst>
            <pc:docMk/>
            <pc:sldMk cId="1870242877" sldId="276"/>
            <ac:spMk id="3" creationId="{725EB7B5-5154-8FA7-2DBD-88CE78DB2B5F}"/>
          </ac:spMkLst>
        </pc:spChg>
        <pc:spChg chg="mod">
          <ac:chgData name="Barbosa, Hugo" userId="200baaab-019c-492c-ad0f-4cc2d7f06cb3" providerId="ADAL" clId="{B1F9DB5F-8A44-CE4A-A5F2-EC62A2A46C36}" dt="2025-09-16T13:49:43.945" v="1" actId="1076"/>
          <ac:spMkLst>
            <pc:docMk/>
            <pc:sldMk cId="1870242877" sldId="276"/>
            <ac:spMk id="7" creationId="{7BD80730-D825-FB12-5F96-3526F3BC3456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6893238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65292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15869" rtl="0" eaLnBrk="1" latinLnBrk="0" hangingPunct="1">
      <a:defRPr sz="546" kern="1200">
        <a:solidFill>
          <a:schemeClr val="tx1"/>
        </a:solidFill>
        <a:latin typeface="+mn-lt"/>
        <a:ea typeface="+mn-ea"/>
        <a:cs typeface="+mn-cs"/>
      </a:defRPr>
    </a:lvl1pPr>
    <a:lvl2pPr marL="207935" algn="l" defTabSz="415869" rtl="0" eaLnBrk="1" latinLnBrk="0" hangingPunct="1">
      <a:defRPr sz="546" kern="1200">
        <a:solidFill>
          <a:schemeClr val="tx1"/>
        </a:solidFill>
        <a:latin typeface="+mn-lt"/>
        <a:ea typeface="+mn-ea"/>
        <a:cs typeface="+mn-cs"/>
      </a:defRPr>
    </a:lvl2pPr>
    <a:lvl3pPr marL="415869" algn="l" defTabSz="415869" rtl="0" eaLnBrk="1" latinLnBrk="0" hangingPunct="1">
      <a:defRPr sz="546" kern="1200">
        <a:solidFill>
          <a:schemeClr val="tx1"/>
        </a:solidFill>
        <a:latin typeface="+mn-lt"/>
        <a:ea typeface="+mn-ea"/>
        <a:cs typeface="+mn-cs"/>
      </a:defRPr>
    </a:lvl3pPr>
    <a:lvl4pPr marL="623804" algn="l" defTabSz="415869" rtl="0" eaLnBrk="1" latinLnBrk="0" hangingPunct="1">
      <a:defRPr sz="546" kern="1200">
        <a:solidFill>
          <a:schemeClr val="tx1"/>
        </a:solidFill>
        <a:latin typeface="+mn-lt"/>
        <a:ea typeface="+mn-ea"/>
        <a:cs typeface="+mn-cs"/>
      </a:defRPr>
    </a:lvl4pPr>
    <a:lvl5pPr marL="831738" algn="l" defTabSz="415869" rtl="0" eaLnBrk="1" latinLnBrk="0" hangingPunct="1">
      <a:defRPr sz="546" kern="1200">
        <a:solidFill>
          <a:schemeClr val="tx1"/>
        </a:solidFill>
        <a:latin typeface="+mn-lt"/>
        <a:ea typeface="+mn-ea"/>
        <a:cs typeface="+mn-cs"/>
      </a:defRPr>
    </a:lvl5pPr>
    <a:lvl6pPr marL="1039673" algn="l" defTabSz="415869" rtl="0" eaLnBrk="1" latinLnBrk="0" hangingPunct="1">
      <a:defRPr sz="546" kern="1200">
        <a:solidFill>
          <a:schemeClr val="tx1"/>
        </a:solidFill>
        <a:latin typeface="+mn-lt"/>
        <a:ea typeface="+mn-ea"/>
        <a:cs typeface="+mn-cs"/>
      </a:defRPr>
    </a:lvl6pPr>
    <a:lvl7pPr marL="1247607" algn="l" defTabSz="415869" rtl="0" eaLnBrk="1" latinLnBrk="0" hangingPunct="1">
      <a:defRPr sz="546" kern="1200">
        <a:solidFill>
          <a:schemeClr val="tx1"/>
        </a:solidFill>
        <a:latin typeface="+mn-lt"/>
        <a:ea typeface="+mn-ea"/>
        <a:cs typeface="+mn-cs"/>
      </a:defRPr>
    </a:lvl7pPr>
    <a:lvl8pPr marL="1455542" algn="l" defTabSz="415869" rtl="0" eaLnBrk="1" latinLnBrk="0" hangingPunct="1">
      <a:defRPr sz="546" kern="1200">
        <a:solidFill>
          <a:schemeClr val="tx1"/>
        </a:solidFill>
        <a:latin typeface="+mn-lt"/>
        <a:ea typeface="+mn-ea"/>
        <a:cs typeface="+mn-cs"/>
      </a:defRPr>
    </a:lvl8pPr>
    <a:lvl9pPr marL="1663476" algn="l" defTabSz="415869" rtl="0" eaLnBrk="1" latinLnBrk="0" hangingPunct="1">
      <a:defRPr sz="54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659563" y="1414463"/>
            <a:ext cx="6784975" cy="38163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In this lesson we’re going to talk about one of the most important data types in python: Strings.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32368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_white_opt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BAC4B8B1-E9D0-3C8E-A507-4A7B253F874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92535" y="361"/>
            <a:ext cx="3851465" cy="5143139"/>
          </a:xfrm>
          <a:prstGeom prst="rect">
            <a:avLst/>
          </a:prstGeom>
        </p:spPr>
      </p:pic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8ACB8A57-5EFB-A8C3-4852-AD100EC5EF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9157" y="3097148"/>
            <a:ext cx="4706868" cy="99786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275" b="1" i="0">
                <a:solidFill>
                  <a:srgbClr val="003C3B"/>
                </a:solidFill>
                <a:latin typeface="Outfit" pitchFamily="2" charset="0"/>
              </a:defRPr>
            </a:lvl1pPr>
          </a:lstStyle>
          <a:p>
            <a:r>
              <a:rPr lang="en-GB" dirty="0"/>
              <a:t>Cover Slide title maximum of 2 lines</a:t>
            </a:r>
            <a:endParaRPr lang="en-US" dirty="0"/>
          </a:p>
        </p:txBody>
      </p:sp>
      <p:pic>
        <p:nvPicPr>
          <p:cNvPr id="8" name="Picture 7" descr="Logo&#10;&#10;Description automatically generated with medium confidence">
            <a:extLst>
              <a:ext uri="{FF2B5EF4-FFF2-40B4-BE49-F238E27FC236}">
                <a16:creationId xmlns:a16="http://schemas.microsoft.com/office/drawing/2014/main" id="{1199BFAD-F4D4-1B01-012B-E92049685CC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1394" y="324909"/>
            <a:ext cx="4135674" cy="2721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1476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_green_opt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3">
            <a:extLst>
              <a:ext uri="{FF2B5EF4-FFF2-40B4-BE49-F238E27FC236}">
                <a16:creationId xmlns:a16="http://schemas.microsoft.com/office/drawing/2014/main" id="{52D71C4C-306A-A0BD-62AA-747F3FE1639B}"/>
              </a:ext>
            </a:extLst>
          </p:cNvPr>
          <p:cNvSpPr/>
          <p:nvPr userDrawn="1"/>
        </p:nvSpPr>
        <p:spPr>
          <a:xfrm>
            <a:off x="1" y="0"/>
            <a:ext cx="5401549" cy="5143211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03C3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Picture Placeholder 12">
            <a:extLst>
              <a:ext uri="{FF2B5EF4-FFF2-40B4-BE49-F238E27FC236}">
                <a16:creationId xmlns:a16="http://schemas.microsoft.com/office/drawing/2014/main" id="{D02B1128-FC30-2A5F-395F-B23F39F01B7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554548" y="0"/>
            <a:ext cx="3589452" cy="514350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b="0" i="0">
                <a:solidFill>
                  <a:schemeClr val="tx1"/>
                </a:solidFill>
                <a:latin typeface="Outfit" pitchFamily="2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2" name="object 3">
            <a:extLst>
              <a:ext uri="{FF2B5EF4-FFF2-40B4-BE49-F238E27FC236}">
                <a16:creationId xmlns:a16="http://schemas.microsoft.com/office/drawing/2014/main" id="{89B06EA9-5726-1883-D30F-BFF95D19A571}"/>
              </a:ext>
            </a:extLst>
          </p:cNvPr>
          <p:cNvSpPr/>
          <p:nvPr userDrawn="1"/>
        </p:nvSpPr>
        <p:spPr>
          <a:xfrm>
            <a:off x="5401549" y="0"/>
            <a:ext cx="152998" cy="5143211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1DCA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523A3671-EF21-D70D-2E1F-A668634359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321" y="102462"/>
            <a:ext cx="1642925" cy="1081292"/>
          </a:xfrm>
          <a:prstGeom prst="rect">
            <a:avLst/>
          </a:prstGeom>
        </p:spPr>
      </p:pic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75D80FCF-3CBB-04A7-ECCA-B8C5E132E58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9157" y="1527521"/>
            <a:ext cx="3200295" cy="17145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275" b="1" i="0">
                <a:solidFill>
                  <a:schemeClr val="bg1"/>
                </a:solidFill>
                <a:latin typeface="Outfit" pitchFamily="2" charset="0"/>
              </a:defRPr>
            </a:lvl1pPr>
          </a:lstStyle>
          <a:p>
            <a:r>
              <a:rPr lang="en-GB"/>
              <a:t>Cover Slide</a:t>
            </a:r>
            <a:br>
              <a:rPr lang="en-GB"/>
            </a:br>
            <a:r>
              <a:rPr lang="en-GB"/>
              <a:t>title maximum of 4 lines </a:t>
            </a:r>
            <a:endParaRPr lang="en-US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485DB350-EE56-950E-D578-B313C92F02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9158" y="3717975"/>
            <a:ext cx="3953581" cy="42574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55">
                <a:solidFill>
                  <a:schemeClr val="bg1"/>
                </a:solidFill>
                <a:latin typeface="Outfit" pitchFamily="2" charset="0"/>
              </a:defRPr>
            </a:lvl1pPr>
            <a:lvl2pPr marL="207935" indent="0" algn="ctr">
              <a:buNone/>
              <a:defRPr sz="910"/>
            </a:lvl2pPr>
            <a:lvl3pPr marL="415869" indent="0" algn="ctr">
              <a:buNone/>
              <a:defRPr sz="819"/>
            </a:lvl3pPr>
            <a:lvl4pPr marL="623804" indent="0" algn="ctr">
              <a:buNone/>
              <a:defRPr sz="728"/>
            </a:lvl4pPr>
            <a:lvl5pPr marL="831738" indent="0" algn="ctr">
              <a:buNone/>
              <a:defRPr sz="728"/>
            </a:lvl5pPr>
            <a:lvl6pPr marL="1039673" indent="0" algn="ctr">
              <a:buNone/>
              <a:defRPr sz="728"/>
            </a:lvl6pPr>
            <a:lvl7pPr marL="1247607" indent="0" algn="ctr">
              <a:buNone/>
              <a:defRPr sz="728"/>
            </a:lvl7pPr>
            <a:lvl8pPr marL="1455542" indent="0" algn="ctr">
              <a:buNone/>
              <a:defRPr sz="728"/>
            </a:lvl8pPr>
            <a:lvl9pPr marL="1663476" indent="0" algn="ctr">
              <a:buNone/>
              <a:defRPr sz="728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4073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_white_opt6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3">
            <a:extLst>
              <a:ext uri="{FF2B5EF4-FFF2-40B4-BE49-F238E27FC236}">
                <a16:creationId xmlns:a16="http://schemas.microsoft.com/office/drawing/2014/main" id="{A1A56CEC-F9B4-6B61-96FA-BE9AFF2B61AE}"/>
              </a:ext>
            </a:extLst>
          </p:cNvPr>
          <p:cNvSpPr/>
          <p:nvPr userDrawn="1"/>
        </p:nvSpPr>
        <p:spPr>
          <a:xfrm>
            <a:off x="6788112" y="0"/>
            <a:ext cx="152998" cy="5143211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1DC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76C95C69-9981-BDC4-EB37-A36C66206B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9157" y="1527521"/>
            <a:ext cx="3200295" cy="17145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275" b="1" i="0">
                <a:solidFill>
                  <a:srgbClr val="003C3B"/>
                </a:solidFill>
                <a:latin typeface="Outfit" pitchFamily="2" charset="0"/>
              </a:defRPr>
            </a:lvl1pPr>
          </a:lstStyle>
          <a:p>
            <a:r>
              <a:rPr lang="en-GB"/>
              <a:t>Cover Slide</a:t>
            </a:r>
            <a:br>
              <a:rPr lang="en-GB"/>
            </a:br>
            <a:r>
              <a:rPr lang="en-GB"/>
              <a:t>title maximum of 4 lines </a:t>
            </a:r>
            <a:endParaRPr lang="en-US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28E454C8-6C6C-B313-F7B3-801EA0F045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9158" y="3717975"/>
            <a:ext cx="3953581" cy="42574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55">
                <a:solidFill>
                  <a:srgbClr val="003C3B"/>
                </a:solidFill>
                <a:latin typeface="Outfit" pitchFamily="2" charset="0"/>
              </a:defRPr>
            </a:lvl1pPr>
            <a:lvl2pPr marL="207935" indent="0" algn="ctr">
              <a:buNone/>
              <a:defRPr sz="910"/>
            </a:lvl2pPr>
            <a:lvl3pPr marL="415869" indent="0" algn="ctr">
              <a:buNone/>
              <a:defRPr sz="819"/>
            </a:lvl3pPr>
            <a:lvl4pPr marL="623804" indent="0" algn="ctr">
              <a:buNone/>
              <a:defRPr sz="728"/>
            </a:lvl4pPr>
            <a:lvl5pPr marL="831738" indent="0" algn="ctr">
              <a:buNone/>
              <a:defRPr sz="728"/>
            </a:lvl5pPr>
            <a:lvl6pPr marL="1039673" indent="0" algn="ctr">
              <a:buNone/>
              <a:defRPr sz="728"/>
            </a:lvl6pPr>
            <a:lvl7pPr marL="1247607" indent="0" algn="ctr">
              <a:buNone/>
              <a:defRPr sz="728"/>
            </a:lvl7pPr>
            <a:lvl8pPr marL="1455542" indent="0" algn="ctr">
              <a:buNone/>
              <a:defRPr sz="728"/>
            </a:lvl8pPr>
            <a:lvl9pPr marL="1663476" indent="0" algn="ctr">
              <a:buNone/>
              <a:defRPr sz="728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pic>
        <p:nvPicPr>
          <p:cNvPr id="12" name="Picture 11" descr="Logo&#10;&#10;Description automatically generated with medium confidence">
            <a:extLst>
              <a:ext uri="{FF2B5EF4-FFF2-40B4-BE49-F238E27FC236}">
                <a16:creationId xmlns:a16="http://schemas.microsoft.com/office/drawing/2014/main" id="{85C755DB-893F-C64E-8AF2-C831F24E08A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321" y="102462"/>
            <a:ext cx="1642925" cy="1081292"/>
          </a:xfrm>
          <a:prstGeom prst="rect">
            <a:avLst/>
          </a:prstGeom>
        </p:spPr>
      </p:pic>
      <p:sp>
        <p:nvSpPr>
          <p:cNvPr id="2" name="Picture Placeholder 12">
            <a:extLst>
              <a:ext uri="{FF2B5EF4-FFF2-40B4-BE49-F238E27FC236}">
                <a16:creationId xmlns:a16="http://schemas.microsoft.com/office/drawing/2014/main" id="{2D16448E-F6D1-2C20-67AF-E1151C7186A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941111" y="-5016"/>
            <a:ext cx="2202889" cy="514350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b="0" i="0">
                <a:solidFill>
                  <a:schemeClr val="bg1"/>
                </a:solidFill>
                <a:latin typeface="Outfit" pitchFamily="2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8680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_green_opt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3">
            <a:extLst>
              <a:ext uri="{FF2B5EF4-FFF2-40B4-BE49-F238E27FC236}">
                <a16:creationId xmlns:a16="http://schemas.microsoft.com/office/drawing/2014/main" id="{9B351935-2C81-E56E-4364-8BD26F7C6E1A}"/>
              </a:ext>
            </a:extLst>
          </p:cNvPr>
          <p:cNvSpPr/>
          <p:nvPr userDrawn="1"/>
        </p:nvSpPr>
        <p:spPr>
          <a:xfrm>
            <a:off x="0" y="0"/>
            <a:ext cx="6788112" cy="5143211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03C3B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779D9B10-07A0-AAA2-F150-D4E0F68AC5C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321" y="102462"/>
            <a:ext cx="1642925" cy="1081292"/>
          </a:xfrm>
          <a:prstGeom prst="rect">
            <a:avLst/>
          </a:prstGeom>
        </p:spPr>
      </p:pic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293FCEBB-2B78-CAAE-746C-62AA054C77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9157" y="1527521"/>
            <a:ext cx="3200295" cy="17145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275" b="1" i="0">
                <a:solidFill>
                  <a:schemeClr val="bg1"/>
                </a:solidFill>
                <a:latin typeface="Outfit" pitchFamily="2" charset="0"/>
              </a:defRPr>
            </a:lvl1pPr>
          </a:lstStyle>
          <a:p>
            <a:r>
              <a:rPr lang="en-GB"/>
              <a:t>Cover Slide</a:t>
            </a:r>
            <a:br>
              <a:rPr lang="en-GB"/>
            </a:br>
            <a:r>
              <a:rPr lang="en-GB"/>
              <a:t>title maximum of 4 lines </a:t>
            </a:r>
            <a:endParaRPr lang="en-US"/>
          </a:p>
        </p:txBody>
      </p:sp>
      <p:sp>
        <p:nvSpPr>
          <p:cNvPr id="14" name="object 3">
            <a:extLst>
              <a:ext uri="{FF2B5EF4-FFF2-40B4-BE49-F238E27FC236}">
                <a16:creationId xmlns:a16="http://schemas.microsoft.com/office/drawing/2014/main" id="{A1A56CEC-F9B4-6B61-96FA-BE9AFF2B61AE}"/>
              </a:ext>
            </a:extLst>
          </p:cNvPr>
          <p:cNvSpPr/>
          <p:nvPr userDrawn="1"/>
        </p:nvSpPr>
        <p:spPr>
          <a:xfrm>
            <a:off x="6788112" y="0"/>
            <a:ext cx="152998" cy="5143211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1DC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42689901-C3D4-869C-BD53-27333BB194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9158" y="3717975"/>
            <a:ext cx="3953581" cy="42574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55">
                <a:solidFill>
                  <a:schemeClr val="bg1"/>
                </a:solidFill>
                <a:latin typeface="Outfit" pitchFamily="2" charset="0"/>
              </a:defRPr>
            </a:lvl1pPr>
            <a:lvl2pPr marL="207935" indent="0" algn="ctr">
              <a:buNone/>
              <a:defRPr sz="910"/>
            </a:lvl2pPr>
            <a:lvl3pPr marL="415869" indent="0" algn="ctr">
              <a:buNone/>
              <a:defRPr sz="819"/>
            </a:lvl3pPr>
            <a:lvl4pPr marL="623804" indent="0" algn="ctr">
              <a:buNone/>
              <a:defRPr sz="728"/>
            </a:lvl4pPr>
            <a:lvl5pPr marL="831738" indent="0" algn="ctr">
              <a:buNone/>
              <a:defRPr sz="728"/>
            </a:lvl5pPr>
            <a:lvl6pPr marL="1039673" indent="0" algn="ctr">
              <a:buNone/>
              <a:defRPr sz="728"/>
            </a:lvl6pPr>
            <a:lvl7pPr marL="1247607" indent="0" algn="ctr">
              <a:buNone/>
              <a:defRPr sz="728"/>
            </a:lvl7pPr>
            <a:lvl8pPr marL="1455542" indent="0" algn="ctr">
              <a:buNone/>
              <a:defRPr sz="728"/>
            </a:lvl8pPr>
            <a:lvl9pPr marL="1663476" indent="0" algn="ctr">
              <a:buNone/>
              <a:defRPr sz="728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2" name="Picture Placeholder 12">
            <a:extLst>
              <a:ext uri="{FF2B5EF4-FFF2-40B4-BE49-F238E27FC236}">
                <a16:creationId xmlns:a16="http://schemas.microsoft.com/office/drawing/2014/main" id="{F255504C-6278-D317-3B7B-B0FC81F2265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941111" y="-5016"/>
            <a:ext cx="2202889" cy="514350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b="0" i="0">
                <a:solidFill>
                  <a:schemeClr val="bg1"/>
                </a:solidFill>
                <a:latin typeface="Outfit" pitchFamily="2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3861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white_opt1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3">
            <a:extLst>
              <a:ext uri="{FF2B5EF4-FFF2-40B4-BE49-F238E27FC236}">
                <a16:creationId xmlns:a16="http://schemas.microsoft.com/office/drawing/2014/main" id="{A1A56CEC-F9B4-6B61-96FA-BE9AFF2B61AE}"/>
              </a:ext>
            </a:extLst>
          </p:cNvPr>
          <p:cNvSpPr/>
          <p:nvPr userDrawn="1"/>
        </p:nvSpPr>
        <p:spPr>
          <a:xfrm>
            <a:off x="6788112" y="0"/>
            <a:ext cx="152998" cy="5143211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1DC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F44AC0E7-BC0A-60E6-DB9B-9E4959B087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9157" y="1527521"/>
            <a:ext cx="3344315" cy="17145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600" b="1" i="0">
                <a:solidFill>
                  <a:srgbClr val="003C3B"/>
                </a:solidFill>
                <a:latin typeface="Outfit" pitchFamily="2" charset="0"/>
              </a:defRPr>
            </a:lvl1pPr>
          </a:lstStyle>
          <a:p>
            <a:r>
              <a:rPr lang="en-GB"/>
              <a:t>Divider Slide </a:t>
            </a:r>
            <a:endParaRPr lang="en-US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48776E67-A12F-39E1-5122-480F41F2B2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9158" y="3717975"/>
            <a:ext cx="3953581" cy="42574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55">
                <a:solidFill>
                  <a:srgbClr val="003C3B"/>
                </a:solidFill>
                <a:latin typeface="Outfit" pitchFamily="2" charset="0"/>
              </a:defRPr>
            </a:lvl1pPr>
            <a:lvl2pPr marL="207935" indent="0" algn="ctr">
              <a:buNone/>
              <a:defRPr sz="910"/>
            </a:lvl2pPr>
            <a:lvl3pPr marL="415869" indent="0" algn="ctr">
              <a:buNone/>
              <a:defRPr sz="819"/>
            </a:lvl3pPr>
            <a:lvl4pPr marL="623804" indent="0" algn="ctr">
              <a:buNone/>
              <a:defRPr sz="728"/>
            </a:lvl4pPr>
            <a:lvl5pPr marL="831738" indent="0" algn="ctr">
              <a:buNone/>
              <a:defRPr sz="728"/>
            </a:lvl5pPr>
            <a:lvl6pPr marL="1039673" indent="0" algn="ctr">
              <a:buNone/>
              <a:defRPr sz="728"/>
            </a:lvl6pPr>
            <a:lvl7pPr marL="1247607" indent="0" algn="ctr">
              <a:buNone/>
              <a:defRPr sz="728"/>
            </a:lvl7pPr>
            <a:lvl8pPr marL="1455542" indent="0" algn="ctr">
              <a:buNone/>
              <a:defRPr sz="728"/>
            </a:lvl8pPr>
            <a:lvl9pPr marL="1663476" indent="0" algn="ctr">
              <a:buNone/>
              <a:defRPr sz="728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pic>
        <p:nvPicPr>
          <p:cNvPr id="7" name="Picture 6" descr="Logo&#10;&#10;Description automatically generated with medium confidence">
            <a:extLst>
              <a:ext uri="{FF2B5EF4-FFF2-40B4-BE49-F238E27FC236}">
                <a16:creationId xmlns:a16="http://schemas.microsoft.com/office/drawing/2014/main" id="{BA2B8176-154E-1134-AE38-0573799014A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321" y="102462"/>
            <a:ext cx="1642925" cy="1081292"/>
          </a:xfrm>
          <a:prstGeom prst="rect">
            <a:avLst/>
          </a:prstGeom>
        </p:spPr>
      </p:pic>
      <p:sp>
        <p:nvSpPr>
          <p:cNvPr id="2" name="Picture Placeholder 12">
            <a:extLst>
              <a:ext uri="{FF2B5EF4-FFF2-40B4-BE49-F238E27FC236}">
                <a16:creationId xmlns:a16="http://schemas.microsoft.com/office/drawing/2014/main" id="{253E632D-627C-2CF2-8F59-9A00EB7D70D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941111" y="-5016"/>
            <a:ext cx="2202889" cy="514350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b="0" i="0">
                <a:solidFill>
                  <a:schemeClr val="bg1"/>
                </a:solidFill>
                <a:latin typeface="Outfit" pitchFamily="2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0976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green_opt1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3">
            <a:extLst>
              <a:ext uri="{FF2B5EF4-FFF2-40B4-BE49-F238E27FC236}">
                <a16:creationId xmlns:a16="http://schemas.microsoft.com/office/drawing/2014/main" id="{9B351935-2C81-E56E-4364-8BD26F7C6E1A}"/>
              </a:ext>
            </a:extLst>
          </p:cNvPr>
          <p:cNvSpPr/>
          <p:nvPr userDrawn="1"/>
        </p:nvSpPr>
        <p:spPr>
          <a:xfrm>
            <a:off x="0" y="0"/>
            <a:ext cx="6788112" cy="5143211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03C3B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779D9B10-07A0-AAA2-F150-D4E0F68AC5C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321" y="102462"/>
            <a:ext cx="1642925" cy="1081292"/>
          </a:xfrm>
          <a:prstGeom prst="rect">
            <a:avLst/>
          </a:prstGeom>
        </p:spPr>
      </p:pic>
      <p:sp>
        <p:nvSpPr>
          <p:cNvPr id="14" name="object 3">
            <a:extLst>
              <a:ext uri="{FF2B5EF4-FFF2-40B4-BE49-F238E27FC236}">
                <a16:creationId xmlns:a16="http://schemas.microsoft.com/office/drawing/2014/main" id="{A1A56CEC-F9B4-6B61-96FA-BE9AFF2B61AE}"/>
              </a:ext>
            </a:extLst>
          </p:cNvPr>
          <p:cNvSpPr/>
          <p:nvPr userDrawn="1"/>
        </p:nvSpPr>
        <p:spPr>
          <a:xfrm>
            <a:off x="6788112" y="0"/>
            <a:ext cx="152998" cy="5143211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1DC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42689901-C3D4-869C-BD53-27333BB194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9158" y="3717975"/>
            <a:ext cx="3953581" cy="42574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55">
                <a:solidFill>
                  <a:schemeClr val="bg1"/>
                </a:solidFill>
                <a:latin typeface="Outfit" pitchFamily="2" charset="0"/>
              </a:defRPr>
            </a:lvl1pPr>
            <a:lvl2pPr marL="207935" indent="0" algn="ctr">
              <a:buNone/>
              <a:defRPr sz="910"/>
            </a:lvl2pPr>
            <a:lvl3pPr marL="415869" indent="0" algn="ctr">
              <a:buNone/>
              <a:defRPr sz="819"/>
            </a:lvl3pPr>
            <a:lvl4pPr marL="623804" indent="0" algn="ctr">
              <a:buNone/>
              <a:defRPr sz="728"/>
            </a:lvl4pPr>
            <a:lvl5pPr marL="831738" indent="0" algn="ctr">
              <a:buNone/>
              <a:defRPr sz="728"/>
            </a:lvl5pPr>
            <a:lvl6pPr marL="1039673" indent="0" algn="ctr">
              <a:buNone/>
              <a:defRPr sz="728"/>
            </a:lvl6pPr>
            <a:lvl7pPr marL="1247607" indent="0" algn="ctr">
              <a:buNone/>
              <a:defRPr sz="728"/>
            </a:lvl7pPr>
            <a:lvl8pPr marL="1455542" indent="0" algn="ctr">
              <a:buNone/>
              <a:defRPr sz="728"/>
            </a:lvl8pPr>
            <a:lvl9pPr marL="1663476" indent="0" algn="ctr">
              <a:buNone/>
              <a:defRPr sz="728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E83BAD9-BD3D-6E62-299D-153A8F0BA5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9157" y="1527521"/>
            <a:ext cx="3344315" cy="17145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4002" b="1" i="0">
                <a:solidFill>
                  <a:schemeClr val="bg1"/>
                </a:solidFill>
                <a:latin typeface="Outfit" pitchFamily="2" charset="0"/>
              </a:defRPr>
            </a:lvl1pPr>
          </a:lstStyle>
          <a:p>
            <a:r>
              <a:rPr lang="en-GB"/>
              <a:t>Divider Slide </a:t>
            </a:r>
            <a:endParaRPr lang="en-US"/>
          </a:p>
        </p:txBody>
      </p:sp>
      <p:sp>
        <p:nvSpPr>
          <p:cNvPr id="3" name="Picture Placeholder 12">
            <a:extLst>
              <a:ext uri="{FF2B5EF4-FFF2-40B4-BE49-F238E27FC236}">
                <a16:creationId xmlns:a16="http://schemas.microsoft.com/office/drawing/2014/main" id="{C126C8C0-3094-993C-1E39-30F08643507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941111" y="-5016"/>
            <a:ext cx="2202889" cy="514350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b="0" i="0">
                <a:solidFill>
                  <a:schemeClr val="bg1"/>
                </a:solidFill>
                <a:latin typeface="Outfit" pitchFamily="2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6851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white_opt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bject 10">
            <a:extLst>
              <a:ext uri="{FF2B5EF4-FFF2-40B4-BE49-F238E27FC236}">
                <a16:creationId xmlns:a16="http://schemas.microsoft.com/office/drawing/2014/main" id="{FACA2668-CF7B-F660-71BD-26C8FADA4FDB}"/>
              </a:ext>
            </a:extLst>
          </p:cNvPr>
          <p:cNvSpPr txBox="1"/>
          <p:nvPr userDrawn="1"/>
        </p:nvSpPr>
        <p:spPr>
          <a:xfrm>
            <a:off x="7953599" y="4443894"/>
            <a:ext cx="763925" cy="48000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76">
              <a:lnSpc>
                <a:spcPts val="1069"/>
              </a:lnSpc>
            </a:pPr>
            <a:r>
              <a:rPr sz="1228" b="0" i="0" spc="-5" dirty="0">
                <a:solidFill>
                  <a:srgbClr val="FFFFFF"/>
                </a:solidFill>
                <a:latin typeface="Outfit" pitchFamily="2" charset="0"/>
                <a:cs typeface="Spectral-Light"/>
              </a:rPr>
              <a:t>University</a:t>
            </a:r>
            <a:endParaRPr sz="1228" b="0" i="0" dirty="0">
              <a:latin typeface="Outfit" pitchFamily="2" charset="0"/>
              <a:cs typeface="Spectral-Light"/>
            </a:endParaRPr>
          </a:p>
          <a:p>
            <a:pPr marL="5776">
              <a:lnSpc>
                <a:spcPts val="1308"/>
              </a:lnSpc>
            </a:pPr>
            <a:r>
              <a:rPr sz="1228" b="0" i="0" spc="-25" dirty="0" err="1">
                <a:solidFill>
                  <a:srgbClr val="FFFFFF"/>
                </a:solidFill>
                <a:latin typeface="Outfit" pitchFamily="2" charset="0"/>
                <a:cs typeface="Spectral"/>
              </a:rPr>
              <a:t>of</a:t>
            </a:r>
            <a:r>
              <a:rPr sz="1228" b="0" i="0" spc="-25" dirty="0" err="1">
                <a:solidFill>
                  <a:srgbClr val="FFFFFF"/>
                </a:solidFill>
                <a:latin typeface="Outfit" pitchFamily="2" charset="0"/>
                <a:cs typeface="Spectral-Light"/>
              </a:rPr>
              <a:t>Galway.ie</a:t>
            </a:r>
            <a:endParaRPr sz="1228" b="0" i="0" dirty="0">
              <a:latin typeface="Outfit" pitchFamily="2" charset="0"/>
              <a:cs typeface="Spectral-Light"/>
            </a:endParaRPr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B42C85CB-741A-2D67-0D87-8A43E2C6D3B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9157" y="1527521"/>
            <a:ext cx="3344315" cy="17145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4002" b="1" i="0">
                <a:solidFill>
                  <a:srgbClr val="003C3B"/>
                </a:solidFill>
                <a:latin typeface="Outfit" pitchFamily="2" charset="0"/>
              </a:defRPr>
            </a:lvl1pPr>
          </a:lstStyle>
          <a:p>
            <a:r>
              <a:rPr lang="en-GB"/>
              <a:t>Divider Slide </a:t>
            </a:r>
            <a:endParaRPr lang="en-US"/>
          </a:p>
        </p:txBody>
      </p:sp>
      <p:pic>
        <p:nvPicPr>
          <p:cNvPr id="76" name="Picture 75" descr="Icon&#10;&#10;Description automatically generated">
            <a:extLst>
              <a:ext uri="{FF2B5EF4-FFF2-40B4-BE49-F238E27FC236}">
                <a16:creationId xmlns:a16="http://schemas.microsoft.com/office/drawing/2014/main" id="{739C4E43-7729-C4E5-690B-9C37F35AC7C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78981" y="181"/>
            <a:ext cx="4965019" cy="5143139"/>
          </a:xfrm>
          <a:prstGeom prst="rect">
            <a:avLst/>
          </a:prstGeom>
        </p:spPr>
      </p:pic>
      <p:pic>
        <p:nvPicPr>
          <p:cNvPr id="79" name="Picture 78" descr="Logo&#10;&#10;Description automatically generated with medium confidence">
            <a:extLst>
              <a:ext uri="{FF2B5EF4-FFF2-40B4-BE49-F238E27FC236}">
                <a16:creationId xmlns:a16="http://schemas.microsoft.com/office/drawing/2014/main" id="{D512AD58-9BCD-C5E1-0485-634CAE1E3E5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321" y="102462"/>
            <a:ext cx="1642925" cy="1081292"/>
          </a:xfrm>
          <a:prstGeom prst="rect">
            <a:avLst/>
          </a:prstGeom>
        </p:spPr>
      </p:pic>
      <p:sp>
        <p:nvSpPr>
          <p:cNvPr id="2" name="Subtitle 2">
            <a:extLst>
              <a:ext uri="{FF2B5EF4-FFF2-40B4-BE49-F238E27FC236}">
                <a16:creationId xmlns:a16="http://schemas.microsoft.com/office/drawing/2014/main" id="{D9CE0E88-1024-2217-A732-5EB0B74046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9158" y="3717975"/>
            <a:ext cx="3953581" cy="42574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55">
                <a:solidFill>
                  <a:srgbClr val="003C3B"/>
                </a:solidFill>
                <a:latin typeface="Outfit" pitchFamily="2" charset="0"/>
              </a:defRPr>
            </a:lvl1pPr>
            <a:lvl2pPr marL="207935" indent="0" algn="ctr">
              <a:buNone/>
              <a:defRPr sz="910"/>
            </a:lvl2pPr>
            <a:lvl3pPr marL="415869" indent="0" algn="ctr">
              <a:buNone/>
              <a:defRPr sz="819"/>
            </a:lvl3pPr>
            <a:lvl4pPr marL="623804" indent="0" algn="ctr">
              <a:buNone/>
              <a:defRPr sz="728"/>
            </a:lvl4pPr>
            <a:lvl5pPr marL="831738" indent="0" algn="ctr">
              <a:buNone/>
              <a:defRPr sz="728"/>
            </a:lvl5pPr>
            <a:lvl6pPr marL="1039673" indent="0" algn="ctr">
              <a:buNone/>
              <a:defRPr sz="728"/>
            </a:lvl6pPr>
            <a:lvl7pPr marL="1247607" indent="0" algn="ctr">
              <a:buNone/>
              <a:defRPr sz="728"/>
            </a:lvl7pPr>
            <a:lvl8pPr marL="1455542" indent="0" algn="ctr">
              <a:buNone/>
              <a:defRPr sz="728"/>
            </a:lvl8pPr>
            <a:lvl9pPr marL="1663476" indent="0" algn="ctr">
              <a:buNone/>
              <a:defRPr sz="728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2241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green_opt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3">
            <a:extLst>
              <a:ext uri="{FF2B5EF4-FFF2-40B4-BE49-F238E27FC236}">
                <a16:creationId xmlns:a16="http://schemas.microsoft.com/office/drawing/2014/main" id="{A3ED5843-A67C-EFB1-D461-9CCEDF85A6CF}"/>
              </a:ext>
            </a:extLst>
          </p:cNvPr>
          <p:cNvSpPr/>
          <p:nvPr userDrawn="1"/>
        </p:nvSpPr>
        <p:spPr>
          <a:xfrm>
            <a:off x="0" y="0"/>
            <a:ext cx="9144000" cy="5143211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03C3B"/>
          </a:solidFill>
          <a:ln>
            <a:noFill/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5F87C587-D3E3-3680-1B00-7D0CDE25E2F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321" y="102462"/>
            <a:ext cx="1642925" cy="1081292"/>
          </a:xfrm>
          <a:prstGeom prst="rect">
            <a:avLst/>
          </a:prstGeom>
        </p:spPr>
      </p:pic>
      <p:sp>
        <p:nvSpPr>
          <p:cNvPr id="75" name="Title Placeholder 1">
            <a:extLst>
              <a:ext uri="{FF2B5EF4-FFF2-40B4-BE49-F238E27FC236}">
                <a16:creationId xmlns:a16="http://schemas.microsoft.com/office/drawing/2014/main" id="{2AF8EF05-FC9D-6C4A-94EE-0ED4439CD72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9157" y="1527521"/>
            <a:ext cx="3344315" cy="17145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4002" b="1" i="0">
                <a:solidFill>
                  <a:schemeClr val="bg1"/>
                </a:solidFill>
                <a:latin typeface="Outfit" pitchFamily="2" charset="0"/>
              </a:defRPr>
            </a:lvl1pPr>
          </a:lstStyle>
          <a:p>
            <a:r>
              <a:rPr lang="en-GB"/>
              <a:t>Divider Slide </a:t>
            </a:r>
            <a:endParaRPr lang="en-US"/>
          </a:p>
        </p:txBody>
      </p:sp>
      <p:pic>
        <p:nvPicPr>
          <p:cNvPr id="79" name="Picture 78" descr="Icon&#10;&#10;Description automatically generated">
            <a:extLst>
              <a:ext uri="{FF2B5EF4-FFF2-40B4-BE49-F238E27FC236}">
                <a16:creationId xmlns:a16="http://schemas.microsoft.com/office/drawing/2014/main" id="{63A50759-F8AB-3FBC-D737-5D8E38A3631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22630" y="7729"/>
            <a:ext cx="5021370" cy="5143139"/>
          </a:xfrm>
          <a:prstGeom prst="rect">
            <a:avLst/>
          </a:prstGeom>
        </p:spPr>
      </p:pic>
      <p:sp>
        <p:nvSpPr>
          <p:cNvPr id="80" name="Subtitle 2">
            <a:extLst>
              <a:ext uri="{FF2B5EF4-FFF2-40B4-BE49-F238E27FC236}">
                <a16:creationId xmlns:a16="http://schemas.microsoft.com/office/drawing/2014/main" id="{01C673F2-9EDD-B71B-58BF-18B353D091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9158" y="3717975"/>
            <a:ext cx="3953581" cy="42574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55">
                <a:solidFill>
                  <a:schemeClr val="bg1"/>
                </a:solidFill>
                <a:latin typeface="Outfit" pitchFamily="2" charset="0"/>
              </a:defRPr>
            </a:lvl1pPr>
            <a:lvl2pPr marL="207935" indent="0" algn="ctr">
              <a:buNone/>
              <a:defRPr sz="910"/>
            </a:lvl2pPr>
            <a:lvl3pPr marL="415869" indent="0" algn="ctr">
              <a:buNone/>
              <a:defRPr sz="819"/>
            </a:lvl3pPr>
            <a:lvl4pPr marL="623804" indent="0" algn="ctr">
              <a:buNone/>
              <a:defRPr sz="728"/>
            </a:lvl4pPr>
            <a:lvl5pPr marL="831738" indent="0" algn="ctr">
              <a:buNone/>
              <a:defRPr sz="728"/>
            </a:lvl5pPr>
            <a:lvl6pPr marL="1039673" indent="0" algn="ctr">
              <a:buNone/>
              <a:defRPr sz="728"/>
            </a:lvl6pPr>
            <a:lvl7pPr marL="1247607" indent="0" algn="ctr">
              <a:buNone/>
              <a:defRPr sz="728"/>
            </a:lvl7pPr>
            <a:lvl8pPr marL="1455542" indent="0" algn="ctr">
              <a:buNone/>
              <a:defRPr sz="728"/>
            </a:lvl8pPr>
            <a:lvl9pPr marL="1663476" indent="0" algn="ctr">
              <a:buNone/>
              <a:defRPr sz="728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41545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white_opt3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FE274902-B01F-6EF6-B71B-60E4A7B679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61"/>
            <a:ext cx="9144000" cy="5143139"/>
          </a:xfrm>
          <a:prstGeom prst="rect">
            <a:avLst/>
          </a:prstGeom>
        </p:spPr>
      </p:pic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3F300A6-A419-8C90-233A-37E8AC45F9E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358413" y="0"/>
            <a:ext cx="2284287" cy="1929656"/>
          </a:xfrm>
          <a:custGeom>
            <a:avLst/>
            <a:gdLst>
              <a:gd name="connsiteX0" fmla="*/ 0 w 7703452"/>
              <a:gd name="connsiteY0" fmla="*/ 0 h 11310868"/>
              <a:gd name="connsiteX1" fmla="*/ 7703452 w 7703452"/>
              <a:gd name="connsiteY1" fmla="*/ 0 h 11310868"/>
              <a:gd name="connsiteX2" fmla="*/ 7703452 w 7703452"/>
              <a:gd name="connsiteY2" fmla="*/ 8508483 h 11310868"/>
              <a:gd name="connsiteX3" fmla="*/ 7504076 w 7703452"/>
              <a:gd name="connsiteY3" fmla="*/ 9205545 h 11310868"/>
              <a:gd name="connsiteX4" fmla="*/ 6952854 w 7703452"/>
              <a:gd name="connsiteY4" fmla="*/ 9712284 h 11310868"/>
              <a:gd name="connsiteX5" fmla="*/ 3851726 w 7703452"/>
              <a:gd name="connsiteY5" fmla="*/ 11310868 h 11310868"/>
              <a:gd name="connsiteX6" fmla="*/ 750597 w 7703452"/>
              <a:gd name="connsiteY6" fmla="*/ 9712284 h 11310868"/>
              <a:gd name="connsiteX7" fmla="*/ 199376 w 7703452"/>
              <a:gd name="connsiteY7" fmla="*/ 9205450 h 11310868"/>
              <a:gd name="connsiteX8" fmla="*/ 0 w 7703452"/>
              <a:gd name="connsiteY8" fmla="*/ 8508389 h 11310868"/>
              <a:gd name="connsiteX0" fmla="*/ 0 w 7703452"/>
              <a:gd name="connsiteY0" fmla="*/ 3778922 h 11310868"/>
              <a:gd name="connsiteX1" fmla="*/ 7703452 w 7703452"/>
              <a:gd name="connsiteY1" fmla="*/ 0 h 11310868"/>
              <a:gd name="connsiteX2" fmla="*/ 7703452 w 7703452"/>
              <a:gd name="connsiteY2" fmla="*/ 8508483 h 11310868"/>
              <a:gd name="connsiteX3" fmla="*/ 7504076 w 7703452"/>
              <a:gd name="connsiteY3" fmla="*/ 9205545 h 11310868"/>
              <a:gd name="connsiteX4" fmla="*/ 6952854 w 7703452"/>
              <a:gd name="connsiteY4" fmla="*/ 9712284 h 11310868"/>
              <a:gd name="connsiteX5" fmla="*/ 3851726 w 7703452"/>
              <a:gd name="connsiteY5" fmla="*/ 11310868 h 11310868"/>
              <a:gd name="connsiteX6" fmla="*/ 750597 w 7703452"/>
              <a:gd name="connsiteY6" fmla="*/ 9712284 h 11310868"/>
              <a:gd name="connsiteX7" fmla="*/ 199376 w 7703452"/>
              <a:gd name="connsiteY7" fmla="*/ 9205450 h 11310868"/>
              <a:gd name="connsiteX8" fmla="*/ 0 w 7703452"/>
              <a:gd name="connsiteY8" fmla="*/ 8508389 h 11310868"/>
              <a:gd name="connsiteX9" fmla="*/ 0 w 7703452"/>
              <a:gd name="connsiteY9" fmla="*/ 3778922 h 11310868"/>
              <a:gd name="connsiteX0" fmla="*/ 0 w 7703452"/>
              <a:gd name="connsiteY0" fmla="*/ 16501 h 7548447"/>
              <a:gd name="connsiteX1" fmla="*/ 7703452 w 7703452"/>
              <a:gd name="connsiteY1" fmla="*/ 0 h 7548447"/>
              <a:gd name="connsiteX2" fmla="*/ 7703452 w 7703452"/>
              <a:gd name="connsiteY2" fmla="*/ 4746062 h 7548447"/>
              <a:gd name="connsiteX3" fmla="*/ 7504076 w 7703452"/>
              <a:gd name="connsiteY3" fmla="*/ 5443124 h 7548447"/>
              <a:gd name="connsiteX4" fmla="*/ 6952854 w 7703452"/>
              <a:gd name="connsiteY4" fmla="*/ 5949863 h 7548447"/>
              <a:gd name="connsiteX5" fmla="*/ 3851726 w 7703452"/>
              <a:gd name="connsiteY5" fmla="*/ 7548447 h 7548447"/>
              <a:gd name="connsiteX6" fmla="*/ 750597 w 7703452"/>
              <a:gd name="connsiteY6" fmla="*/ 5949863 h 7548447"/>
              <a:gd name="connsiteX7" fmla="*/ 199376 w 7703452"/>
              <a:gd name="connsiteY7" fmla="*/ 5443029 h 7548447"/>
              <a:gd name="connsiteX8" fmla="*/ 0 w 7703452"/>
              <a:gd name="connsiteY8" fmla="*/ 4745968 h 7548447"/>
              <a:gd name="connsiteX9" fmla="*/ 0 w 7703452"/>
              <a:gd name="connsiteY9" fmla="*/ 16501 h 7548447"/>
              <a:gd name="connsiteX0" fmla="*/ 0 w 7703452"/>
              <a:gd name="connsiteY0" fmla="*/ 1154375 h 7548447"/>
              <a:gd name="connsiteX1" fmla="*/ 7703452 w 7703452"/>
              <a:gd name="connsiteY1" fmla="*/ 0 h 7548447"/>
              <a:gd name="connsiteX2" fmla="*/ 7703452 w 7703452"/>
              <a:gd name="connsiteY2" fmla="*/ 4746062 h 7548447"/>
              <a:gd name="connsiteX3" fmla="*/ 7504076 w 7703452"/>
              <a:gd name="connsiteY3" fmla="*/ 5443124 h 7548447"/>
              <a:gd name="connsiteX4" fmla="*/ 6952854 w 7703452"/>
              <a:gd name="connsiteY4" fmla="*/ 5949863 h 7548447"/>
              <a:gd name="connsiteX5" fmla="*/ 3851726 w 7703452"/>
              <a:gd name="connsiteY5" fmla="*/ 7548447 h 7548447"/>
              <a:gd name="connsiteX6" fmla="*/ 750597 w 7703452"/>
              <a:gd name="connsiteY6" fmla="*/ 5949863 h 7548447"/>
              <a:gd name="connsiteX7" fmla="*/ 199376 w 7703452"/>
              <a:gd name="connsiteY7" fmla="*/ 5443029 h 7548447"/>
              <a:gd name="connsiteX8" fmla="*/ 0 w 7703452"/>
              <a:gd name="connsiteY8" fmla="*/ 4745968 h 7548447"/>
              <a:gd name="connsiteX9" fmla="*/ 0 w 7703452"/>
              <a:gd name="connsiteY9" fmla="*/ 1154375 h 7548447"/>
              <a:gd name="connsiteX0" fmla="*/ 0 w 7703452"/>
              <a:gd name="connsiteY0" fmla="*/ 59439 h 6453511"/>
              <a:gd name="connsiteX1" fmla="*/ 7703452 w 7703452"/>
              <a:gd name="connsiteY1" fmla="*/ 0 h 6453511"/>
              <a:gd name="connsiteX2" fmla="*/ 7703452 w 7703452"/>
              <a:gd name="connsiteY2" fmla="*/ 3651126 h 6453511"/>
              <a:gd name="connsiteX3" fmla="*/ 7504076 w 7703452"/>
              <a:gd name="connsiteY3" fmla="*/ 4348188 h 6453511"/>
              <a:gd name="connsiteX4" fmla="*/ 6952854 w 7703452"/>
              <a:gd name="connsiteY4" fmla="*/ 4854927 h 6453511"/>
              <a:gd name="connsiteX5" fmla="*/ 3851726 w 7703452"/>
              <a:gd name="connsiteY5" fmla="*/ 6453511 h 6453511"/>
              <a:gd name="connsiteX6" fmla="*/ 750597 w 7703452"/>
              <a:gd name="connsiteY6" fmla="*/ 4854927 h 6453511"/>
              <a:gd name="connsiteX7" fmla="*/ 199376 w 7703452"/>
              <a:gd name="connsiteY7" fmla="*/ 4348093 h 6453511"/>
              <a:gd name="connsiteX8" fmla="*/ 0 w 7703452"/>
              <a:gd name="connsiteY8" fmla="*/ 3651032 h 6453511"/>
              <a:gd name="connsiteX9" fmla="*/ 0 w 7703452"/>
              <a:gd name="connsiteY9" fmla="*/ 59439 h 6453511"/>
              <a:gd name="connsiteX0" fmla="*/ 0 w 7703452"/>
              <a:gd name="connsiteY0" fmla="*/ 0 h 6458480"/>
              <a:gd name="connsiteX1" fmla="*/ 7703452 w 7703452"/>
              <a:gd name="connsiteY1" fmla="*/ 4969 h 6458480"/>
              <a:gd name="connsiteX2" fmla="*/ 7703452 w 7703452"/>
              <a:gd name="connsiteY2" fmla="*/ 3656095 h 6458480"/>
              <a:gd name="connsiteX3" fmla="*/ 7504076 w 7703452"/>
              <a:gd name="connsiteY3" fmla="*/ 4353157 h 6458480"/>
              <a:gd name="connsiteX4" fmla="*/ 6952854 w 7703452"/>
              <a:gd name="connsiteY4" fmla="*/ 4859896 h 6458480"/>
              <a:gd name="connsiteX5" fmla="*/ 3851726 w 7703452"/>
              <a:gd name="connsiteY5" fmla="*/ 6458480 h 6458480"/>
              <a:gd name="connsiteX6" fmla="*/ 750597 w 7703452"/>
              <a:gd name="connsiteY6" fmla="*/ 4859896 h 6458480"/>
              <a:gd name="connsiteX7" fmla="*/ 199376 w 7703452"/>
              <a:gd name="connsiteY7" fmla="*/ 4353062 h 6458480"/>
              <a:gd name="connsiteX8" fmla="*/ 0 w 7703452"/>
              <a:gd name="connsiteY8" fmla="*/ 3656001 h 6458480"/>
              <a:gd name="connsiteX9" fmla="*/ 0 w 7703452"/>
              <a:gd name="connsiteY9" fmla="*/ 0 h 6458480"/>
              <a:gd name="connsiteX0" fmla="*/ 0 w 7703452"/>
              <a:gd name="connsiteY0" fmla="*/ 0 h 6401819"/>
              <a:gd name="connsiteX1" fmla="*/ 7703452 w 7703452"/>
              <a:gd name="connsiteY1" fmla="*/ 4969 h 6401819"/>
              <a:gd name="connsiteX2" fmla="*/ 7703452 w 7703452"/>
              <a:gd name="connsiteY2" fmla="*/ 3656095 h 6401819"/>
              <a:gd name="connsiteX3" fmla="*/ 7504076 w 7703452"/>
              <a:gd name="connsiteY3" fmla="*/ 4353157 h 6401819"/>
              <a:gd name="connsiteX4" fmla="*/ 6952854 w 7703452"/>
              <a:gd name="connsiteY4" fmla="*/ 4859896 h 6401819"/>
              <a:gd name="connsiteX5" fmla="*/ 3873317 w 7703452"/>
              <a:gd name="connsiteY5" fmla="*/ 6401819 h 6401819"/>
              <a:gd name="connsiteX6" fmla="*/ 750597 w 7703452"/>
              <a:gd name="connsiteY6" fmla="*/ 4859896 h 6401819"/>
              <a:gd name="connsiteX7" fmla="*/ 199376 w 7703452"/>
              <a:gd name="connsiteY7" fmla="*/ 4353062 h 6401819"/>
              <a:gd name="connsiteX8" fmla="*/ 0 w 7703452"/>
              <a:gd name="connsiteY8" fmla="*/ 3656001 h 6401819"/>
              <a:gd name="connsiteX9" fmla="*/ 0 w 7703452"/>
              <a:gd name="connsiteY9" fmla="*/ 0 h 6401819"/>
              <a:gd name="connsiteX0" fmla="*/ 0 w 7703452"/>
              <a:gd name="connsiteY0" fmla="*/ 0 h 6401819"/>
              <a:gd name="connsiteX1" fmla="*/ 7703452 w 7703452"/>
              <a:gd name="connsiteY1" fmla="*/ 4969 h 6401819"/>
              <a:gd name="connsiteX2" fmla="*/ 7703452 w 7703452"/>
              <a:gd name="connsiteY2" fmla="*/ 3656095 h 6401819"/>
              <a:gd name="connsiteX3" fmla="*/ 7504076 w 7703452"/>
              <a:gd name="connsiteY3" fmla="*/ 4353157 h 6401819"/>
              <a:gd name="connsiteX4" fmla="*/ 6952854 w 7703452"/>
              <a:gd name="connsiteY4" fmla="*/ 4859896 h 6401819"/>
              <a:gd name="connsiteX5" fmla="*/ 3873317 w 7703452"/>
              <a:gd name="connsiteY5" fmla="*/ 6401819 h 6401819"/>
              <a:gd name="connsiteX6" fmla="*/ 786583 w 7703452"/>
              <a:gd name="connsiteY6" fmla="*/ 4838648 h 6401819"/>
              <a:gd name="connsiteX7" fmla="*/ 199376 w 7703452"/>
              <a:gd name="connsiteY7" fmla="*/ 4353062 h 6401819"/>
              <a:gd name="connsiteX8" fmla="*/ 0 w 7703452"/>
              <a:gd name="connsiteY8" fmla="*/ 3656001 h 6401819"/>
              <a:gd name="connsiteX9" fmla="*/ 0 w 7703452"/>
              <a:gd name="connsiteY9" fmla="*/ 0 h 6401819"/>
              <a:gd name="connsiteX0" fmla="*/ 0 w 7703452"/>
              <a:gd name="connsiteY0" fmla="*/ 0 h 6401819"/>
              <a:gd name="connsiteX1" fmla="*/ 7703452 w 7703452"/>
              <a:gd name="connsiteY1" fmla="*/ 4969 h 6401819"/>
              <a:gd name="connsiteX2" fmla="*/ 7703452 w 7703452"/>
              <a:gd name="connsiteY2" fmla="*/ 3656095 h 6401819"/>
              <a:gd name="connsiteX3" fmla="*/ 7504076 w 7703452"/>
              <a:gd name="connsiteY3" fmla="*/ 4353157 h 6401819"/>
              <a:gd name="connsiteX4" fmla="*/ 6952854 w 7703452"/>
              <a:gd name="connsiteY4" fmla="*/ 4859896 h 6401819"/>
              <a:gd name="connsiteX5" fmla="*/ 3873317 w 7703452"/>
              <a:gd name="connsiteY5" fmla="*/ 6401819 h 6401819"/>
              <a:gd name="connsiteX6" fmla="*/ 786583 w 7703452"/>
              <a:gd name="connsiteY6" fmla="*/ 4838648 h 6401819"/>
              <a:gd name="connsiteX7" fmla="*/ 235363 w 7703452"/>
              <a:gd name="connsiteY7" fmla="*/ 4303483 h 6401819"/>
              <a:gd name="connsiteX8" fmla="*/ 0 w 7703452"/>
              <a:gd name="connsiteY8" fmla="*/ 3656001 h 6401819"/>
              <a:gd name="connsiteX9" fmla="*/ 0 w 7703452"/>
              <a:gd name="connsiteY9" fmla="*/ 0 h 6401819"/>
              <a:gd name="connsiteX0" fmla="*/ 0 w 7703452"/>
              <a:gd name="connsiteY0" fmla="*/ 0 h 6401819"/>
              <a:gd name="connsiteX1" fmla="*/ 7703452 w 7703452"/>
              <a:gd name="connsiteY1" fmla="*/ 4969 h 6401819"/>
              <a:gd name="connsiteX2" fmla="*/ 7703452 w 7703452"/>
              <a:gd name="connsiteY2" fmla="*/ 3656095 h 6401819"/>
              <a:gd name="connsiteX3" fmla="*/ 7504076 w 7703452"/>
              <a:gd name="connsiteY3" fmla="*/ 4353157 h 6401819"/>
              <a:gd name="connsiteX4" fmla="*/ 6952854 w 7703452"/>
              <a:gd name="connsiteY4" fmla="*/ 4859896 h 6401819"/>
              <a:gd name="connsiteX5" fmla="*/ 3873317 w 7703452"/>
              <a:gd name="connsiteY5" fmla="*/ 6401819 h 6401819"/>
              <a:gd name="connsiteX6" fmla="*/ 786583 w 7703452"/>
              <a:gd name="connsiteY6" fmla="*/ 4838648 h 6401819"/>
              <a:gd name="connsiteX7" fmla="*/ 235363 w 7703452"/>
              <a:gd name="connsiteY7" fmla="*/ 4303483 h 6401819"/>
              <a:gd name="connsiteX8" fmla="*/ 57578 w 7703452"/>
              <a:gd name="connsiteY8" fmla="*/ 3648919 h 6401819"/>
              <a:gd name="connsiteX9" fmla="*/ 0 w 7703452"/>
              <a:gd name="connsiteY9" fmla="*/ 0 h 6401819"/>
              <a:gd name="connsiteX0" fmla="*/ 0 w 7653071"/>
              <a:gd name="connsiteY0" fmla="*/ 37526 h 6396850"/>
              <a:gd name="connsiteX1" fmla="*/ 7653071 w 7653071"/>
              <a:gd name="connsiteY1" fmla="*/ 0 h 6396850"/>
              <a:gd name="connsiteX2" fmla="*/ 7653071 w 7653071"/>
              <a:gd name="connsiteY2" fmla="*/ 3651126 h 6396850"/>
              <a:gd name="connsiteX3" fmla="*/ 7453695 w 7653071"/>
              <a:gd name="connsiteY3" fmla="*/ 4348188 h 6396850"/>
              <a:gd name="connsiteX4" fmla="*/ 6902473 w 7653071"/>
              <a:gd name="connsiteY4" fmla="*/ 4854927 h 6396850"/>
              <a:gd name="connsiteX5" fmla="*/ 3822936 w 7653071"/>
              <a:gd name="connsiteY5" fmla="*/ 6396850 h 6396850"/>
              <a:gd name="connsiteX6" fmla="*/ 736202 w 7653071"/>
              <a:gd name="connsiteY6" fmla="*/ 4833679 h 6396850"/>
              <a:gd name="connsiteX7" fmla="*/ 184982 w 7653071"/>
              <a:gd name="connsiteY7" fmla="*/ 4298514 h 6396850"/>
              <a:gd name="connsiteX8" fmla="*/ 7197 w 7653071"/>
              <a:gd name="connsiteY8" fmla="*/ 3643950 h 6396850"/>
              <a:gd name="connsiteX9" fmla="*/ 0 w 7653071"/>
              <a:gd name="connsiteY9" fmla="*/ 37526 h 6396850"/>
              <a:gd name="connsiteX0" fmla="*/ 0 w 7667464"/>
              <a:gd name="connsiteY0" fmla="*/ 2113 h 6361437"/>
              <a:gd name="connsiteX1" fmla="*/ 7667464 w 7667464"/>
              <a:gd name="connsiteY1" fmla="*/ 0 h 6361437"/>
              <a:gd name="connsiteX2" fmla="*/ 7653071 w 7667464"/>
              <a:gd name="connsiteY2" fmla="*/ 3615713 h 6361437"/>
              <a:gd name="connsiteX3" fmla="*/ 7453695 w 7667464"/>
              <a:gd name="connsiteY3" fmla="*/ 4312775 h 6361437"/>
              <a:gd name="connsiteX4" fmla="*/ 6902473 w 7667464"/>
              <a:gd name="connsiteY4" fmla="*/ 4819514 h 6361437"/>
              <a:gd name="connsiteX5" fmla="*/ 3822936 w 7667464"/>
              <a:gd name="connsiteY5" fmla="*/ 6361437 h 6361437"/>
              <a:gd name="connsiteX6" fmla="*/ 736202 w 7667464"/>
              <a:gd name="connsiteY6" fmla="*/ 4798266 h 6361437"/>
              <a:gd name="connsiteX7" fmla="*/ 184982 w 7667464"/>
              <a:gd name="connsiteY7" fmla="*/ 4263101 h 6361437"/>
              <a:gd name="connsiteX8" fmla="*/ 7197 w 7667464"/>
              <a:gd name="connsiteY8" fmla="*/ 3608537 h 6361437"/>
              <a:gd name="connsiteX9" fmla="*/ 0 w 7667464"/>
              <a:gd name="connsiteY9" fmla="*/ 2113 h 6361437"/>
              <a:gd name="connsiteX0" fmla="*/ 0 w 7667464"/>
              <a:gd name="connsiteY0" fmla="*/ 2113 h 6361437"/>
              <a:gd name="connsiteX1" fmla="*/ 7667464 w 7667464"/>
              <a:gd name="connsiteY1" fmla="*/ 0 h 6361437"/>
              <a:gd name="connsiteX2" fmla="*/ 7264420 w 7667464"/>
              <a:gd name="connsiteY2" fmla="*/ 3629879 h 6361437"/>
              <a:gd name="connsiteX3" fmla="*/ 7453695 w 7667464"/>
              <a:gd name="connsiteY3" fmla="*/ 4312775 h 6361437"/>
              <a:gd name="connsiteX4" fmla="*/ 6902473 w 7667464"/>
              <a:gd name="connsiteY4" fmla="*/ 4819514 h 6361437"/>
              <a:gd name="connsiteX5" fmla="*/ 3822936 w 7667464"/>
              <a:gd name="connsiteY5" fmla="*/ 6361437 h 6361437"/>
              <a:gd name="connsiteX6" fmla="*/ 736202 w 7667464"/>
              <a:gd name="connsiteY6" fmla="*/ 4798266 h 6361437"/>
              <a:gd name="connsiteX7" fmla="*/ 184982 w 7667464"/>
              <a:gd name="connsiteY7" fmla="*/ 4263101 h 6361437"/>
              <a:gd name="connsiteX8" fmla="*/ 7197 w 7667464"/>
              <a:gd name="connsiteY8" fmla="*/ 3608537 h 6361437"/>
              <a:gd name="connsiteX9" fmla="*/ 0 w 7667464"/>
              <a:gd name="connsiteY9" fmla="*/ 2113 h 6361437"/>
              <a:gd name="connsiteX0" fmla="*/ 0 w 7668849"/>
              <a:gd name="connsiteY0" fmla="*/ 2113 h 6361437"/>
              <a:gd name="connsiteX1" fmla="*/ 7667464 w 7668849"/>
              <a:gd name="connsiteY1" fmla="*/ 0 h 6361437"/>
              <a:gd name="connsiteX2" fmla="*/ 7667464 w 7668849"/>
              <a:gd name="connsiteY2" fmla="*/ 3629879 h 6361437"/>
              <a:gd name="connsiteX3" fmla="*/ 7453695 w 7668849"/>
              <a:gd name="connsiteY3" fmla="*/ 4312775 h 6361437"/>
              <a:gd name="connsiteX4" fmla="*/ 6902473 w 7668849"/>
              <a:gd name="connsiteY4" fmla="*/ 4819514 h 6361437"/>
              <a:gd name="connsiteX5" fmla="*/ 3822936 w 7668849"/>
              <a:gd name="connsiteY5" fmla="*/ 6361437 h 6361437"/>
              <a:gd name="connsiteX6" fmla="*/ 736202 w 7668849"/>
              <a:gd name="connsiteY6" fmla="*/ 4798266 h 6361437"/>
              <a:gd name="connsiteX7" fmla="*/ 184982 w 7668849"/>
              <a:gd name="connsiteY7" fmla="*/ 4263101 h 6361437"/>
              <a:gd name="connsiteX8" fmla="*/ 7197 w 7668849"/>
              <a:gd name="connsiteY8" fmla="*/ 3608537 h 6361437"/>
              <a:gd name="connsiteX9" fmla="*/ 0 w 7668849"/>
              <a:gd name="connsiteY9" fmla="*/ 2113 h 6361437"/>
              <a:gd name="connsiteX0" fmla="*/ 0 w 7668849"/>
              <a:gd name="connsiteY0" fmla="*/ 2113 h 6453511"/>
              <a:gd name="connsiteX1" fmla="*/ 7667464 w 7668849"/>
              <a:gd name="connsiteY1" fmla="*/ 0 h 6453511"/>
              <a:gd name="connsiteX2" fmla="*/ 7667464 w 7668849"/>
              <a:gd name="connsiteY2" fmla="*/ 3629879 h 6453511"/>
              <a:gd name="connsiteX3" fmla="*/ 7453695 w 7668849"/>
              <a:gd name="connsiteY3" fmla="*/ 4312775 h 6453511"/>
              <a:gd name="connsiteX4" fmla="*/ 6902473 w 7668849"/>
              <a:gd name="connsiteY4" fmla="*/ 4819514 h 6453511"/>
              <a:gd name="connsiteX5" fmla="*/ 3815740 w 7668849"/>
              <a:gd name="connsiteY5" fmla="*/ 6453511 h 6453511"/>
              <a:gd name="connsiteX6" fmla="*/ 736202 w 7668849"/>
              <a:gd name="connsiteY6" fmla="*/ 4798266 h 6453511"/>
              <a:gd name="connsiteX7" fmla="*/ 184982 w 7668849"/>
              <a:gd name="connsiteY7" fmla="*/ 4263101 h 6453511"/>
              <a:gd name="connsiteX8" fmla="*/ 7197 w 7668849"/>
              <a:gd name="connsiteY8" fmla="*/ 3608537 h 6453511"/>
              <a:gd name="connsiteX9" fmla="*/ 0 w 7668849"/>
              <a:gd name="connsiteY9" fmla="*/ 2113 h 6453511"/>
              <a:gd name="connsiteX0" fmla="*/ 0 w 7668849"/>
              <a:gd name="connsiteY0" fmla="*/ 2113 h 6375602"/>
              <a:gd name="connsiteX1" fmla="*/ 7667464 w 7668849"/>
              <a:gd name="connsiteY1" fmla="*/ 0 h 6375602"/>
              <a:gd name="connsiteX2" fmla="*/ 7667464 w 7668849"/>
              <a:gd name="connsiteY2" fmla="*/ 3629879 h 6375602"/>
              <a:gd name="connsiteX3" fmla="*/ 7453695 w 7668849"/>
              <a:gd name="connsiteY3" fmla="*/ 4312775 h 6375602"/>
              <a:gd name="connsiteX4" fmla="*/ 6902473 w 7668849"/>
              <a:gd name="connsiteY4" fmla="*/ 4819514 h 6375602"/>
              <a:gd name="connsiteX5" fmla="*/ 3837331 w 7668849"/>
              <a:gd name="connsiteY5" fmla="*/ 6375602 h 6375602"/>
              <a:gd name="connsiteX6" fmla="*/ 736202 w 7668849"/>
              <a:gd name="connsiteY6" fmla="*/ 4798266 h 6375602"/>
              <a:gd name="connsiteX7" fmla="*/ 184982 w 7668849"/>
              <a:gd name="connsiteY7" fmla="*/ 4263101 h 6375602"/>
              <a:gd name="connsiteX8" fmla="*/ 7197 w 7668849"/>
              <a:gd name="connsiteY8" fmla="*/ 3608537 h 6375602"/>
              <a:gd name="connsiteX9" fmla="*/ 0 w 7668849"/>
              <a:gd name="connsiteY9" fmla="*/ 2113 h 6375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668849" h="6375602">
                <a:moveTo>
                  <a:pt x="0" y="2113"/>
                </a:moveTo>
                <a:lnTo>
                  <a:pt x="7667464" y="0"/>
                </a:lnTo>
                <a:cubicBezTo>
                  <a:pt x="7662666" y="1205238"/>
                  <a:pt x="7672262" y="2424641"/>
                  <a:pt x="7667464" y="3629879"/>
                </a:cubicBezTo>
                <a:cubicBezTo>
                  <a:pt x="7667464" y="3875042"/>
                  <a:pt x="7581193" y="4114503"/>
                  <a:pt x="7453695" y="4312775"/>
                </a:cubicBezTo>
                <a:cubicBezTo>
                  <a:pt x="7326197" y="4511047"/>
                  <a:pt x="7130846" y="4701866"/>
                  <a:pt x="6902473" y="4819514"/>
                </a:cubicBezTo>
                <a:lnTo>
                  <a:pt x="3837331" y="6375602"/>
                </a:lnTo>
                <a:lnTo>
                  <a:pt x="736202" y="4798266"/>
                </a:lnTo>
                <a:cubicBezTo>
                  <a:pt x="507830" y="4680523"/>
                  <a:pt x="317267" y="4476954"/>
                  <a:pt x="184982" y="4263101"/>
                </a:cubicBezTo>
                <a:cubicBezTo>
                  <a:pt x="54497" y="4052190"/>
                  <a:pt x="7197" y="3853699"/>
                  <a:pt x="7197" y="3608537"/>
                </a:cubicBezTo>
                <a:lnTo>
                  <a:pt x="0" y="2113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marR="0" indent="0" algn="ctr" defTabSz="415869" rtl="0" eaLnBrk="1" fontAlgn="auto" latinLnBrk="0" hangingPunct="1">
              <a:lnSpc>
                <a:spcPct val="100000"/>
              </a:lnSpc>
              <a:spcBef>
                <a:spcPts val="45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b="0" i="0">
                <a:solidFill>
                  <a:schemeClr val="bg1"/>
                </a:solidFill>
                <a:latin typeface="Outfit" pitchFamily="2" charset="0"/>
              </a:defRPr>
            </a:lvl1pPr>
          </a:lstStyle>
          <a:p>
            <a:pPr marL="0" marR="0" lvl="0" indent="0" algn="ctr" defTabSz="415869" rtl="0" eaLnBrk="1" fontAlgn="auto" latinLnBrk="0" hangingPunct="1">
              <a:lnSpc>
                <a:spcPct val="90000"/>
              </a:lnSpc>
              <a:spcBef>
                <a:spcPts val="45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Click icon to </a:t>
            </a:r>
            <a:br>
              <a:rPr lang="en-GB" dirty="0"/>
            </a:br>
            <a:r>
              <a:rPr lang="en-GB" dirty="0"/>
              <a:t>add picture</a:t>
            </a:r>
            <a:endParaRPr lang="en-US" dirty="0"/>
          </a:p>
        </p:txBody>
      </p:sp>
      <p:sp>
        <p:nvSpPr>
          <p:cNvPr id="11" name="Rectangle 5">
            <a:extLst>
              <a:ext uri="{FF2B5EF4-FFF2-40B4-BE49-F238E27FC236}">
                <a16:creationId xmlns:a16="http://schemas.microsoft.com/office/drawing/2014/main" id="{615A1A1E-EB3F-911A-8895-76AAF9699152}"/>
              </a:ext>
            </a:extLst>
          </p:cNvPr>
          <p:cNvSpPr/>
          <p:nvPr userDrawn="1"/>
        </p:nvSpPr>
        <p:spPr>
          <a:xfrm>
            <a:off x="7979920" y="0"/>
            <a:ext cx="196510" cy="1687159"/>
          </a:xfrm>
          <a:custGeom>
            <a:avLst/>
            <a:gdLst>
              <a:gd name="connsiteX0" fmla="*/ 0 w 432048"/>
              <a:gd name="connsiteY0" fmla="*/ 0 h 3926483"/>
              <a:gd name="connsiteX1" fmla="*/ 432048 w 432048"/>
              <a:gd name="connsiteY1" fmla="*/ 0 h 3926483"/>
              <a:gd name="connsiteX2" fmla="*/ 432048 w 432048"/>
              <a:gd name="connsiteY2" fmla="*/ 3926483 h 3926483"/>
              <a:gd name="connsiteX3" fmla="*/ 0 w 432048"/>
              <a:gd name="connsiteY3" fmla="*/ 3926483 h 3926483"/>
              <a:gd name="connsiteX4" fmla="*/ 0 w 432048"/>
              <a:gd name="connsiteY4" fmla="*/ 0 h 3926483"/>
              <a:gd name="connsiteX0" fmla="*/ 0 w 432048"/>
              <a:gd name="connsiteY0" fmla="*/ 0 h 3926483"/>
              <a:gd name="connsiteX1" fmla="*/ 432048 w 432048"/>
              <a:gd name="connsiteY1" fmla="*/ 0 h 3926483"/>
              <a:gd name="connsiteX2" fmla="*/ 432048 w 432048"/>
              <a:gd name="connsiteY2" fmla="*/ 3926483 h 3926483"/>
              <a:gd name="connsiteX3" fmla="*/ 0 w 432048"/>
              <a:gd name="connsiteY3" fmla="*/ 3709667 h 3926483"/>
              <a:gd name="connsiteX4" fmla="*/ 0 w 432048"/>
              <a:gd name="connsiteY4" fmla="*/ 0 h 3926483"/>
              <a:gd name="connsiteX0" fmla="*/ 0 w 432048"/>
              <a:gd name="connsiteY0" fmla="*/ 0 h 3709667"/>
              <a:gd name="connsiteX1" fmla="*/ 432048 w 432048"/>
              <a:gd name="connsiteY1" fmla="*/ 0 h 3709667"/>
              <a:gd name="connsiteX2" fmla="*/ 428073 w 432048"/>
              <a:gd name="connsiteY2" fmla="*/ 3477234 h 3709667"/>
              <a:gd name="connsiteX3" fmla="*/ 0 w 432048"/>
              <a:gd name="connsiteY3" fmla="*/ 3709667 h 3709667"/>
              <a:gd name="connsiteX4" fmla="*/ 0 w 432048"/>
              <a:gd name="connsiteY4" fmla="*/ 0 h 3709667"/>
              <a:gd name="connsiteX0" fmla="*/ 0 w 432048"/>
              <a:gd name="connsiteY0" fmla="*/ 0 h 3709667"/>
              <a:gd name="connsiteX1" fmla="*/ 432048 w 432048"/>
              <a:gd name="connsiteY1" fmla="*/ 0 h 3709667"/>
              <a:gd name="connsiteX2" fmla="*/ 428073 w 432048"/>
              <a:gd name="connsiteY2" fmla="*/ 3333543 h 3709667"/>
              <a:gd name="connsiteX3" fmla="*/ 0 w 432048"/>
              <a:gd name="connsiteY3" fmla="*/ 3709667 h 3709667"/>
              <a:gd name="connsiteX4" fmla="*/ 0 w 432048"/>
              <a:gd name="connsiteY4" fmla="*/ 0 h 3709667"/>
              <a:gd name="connsiteX0" fmla="*/ 0 w 432048"/>
              <a:gd name="connsiteY0" fmla="*/ 0 h 3709667"/>
              <a:gd name="connsiteX1" fmla="*/ 432048 w 432048"/>
              <a:gd name="connsiteY1" fmla="*/ 0 h 3709667"/>
              <a:gd name="connsiteX2" fmla="*/ 424807 w 432048"/>
              <a:gd name="connsiteY2" fmla="*/ 3490298 h 3709667"/>
              <a:gd name="connsiteX3" fmla="*/ 0 w 432048"/>
              <a:gd name="connsiteY3" fmla="*/ 3709667 h 3709667"/>
              <a:gd name="connsiteX4" fmla="*/ 0 w 432048"/>
              <a:gd name="connsiteY4" fmla="*/ 0 h 37096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2048" h="3709667">
                <a:moveTo>
                  <a:pt x="0" y="0"/>
                </a:moveTo>
                <a:lnTo>
                  <a:pt x="432048" y="0"/>
                </a:lnTo>
                <a:cubicBezTo>
                  <a:pt x="429634" y="1163433"/>
                  <a:pt x="427221" y="2326865"/>
                  <a:pt x="424807" y="3490298"/>
                </a:cubicBezTo>
                <a:lnTo>
                  <a:pt x="0" y="3709667"/>
                </a:lnTo>
                <a:lnTo>
                  <a:pt x="0" y="0"/>
                </a:lnTo>
                <a:close/>
              </a:path>
            </a:pathLst>
          </a:custGeom>
          <a:solidFill>
            <a:srgbClr val="01DC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Outfit" pitchFamily="2" charset="0"/>
            </a:endParaRP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9DBC7975-EE5A-D398-AC86-ACDDCB0EB9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9157" y="1527521"/>
            <a:ext cx="3344315" cy="17145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4002" b="1" i="0">
                <a:solidFill>
                  <a:srgbClr val="003C3B"/>
                </a:solidFill>
                <a:latin typeface="Outfit" pitchFamily="2" charset="0"/>
              </a:defRPr>
            </a:lvl1pPr>
          </a:lstStyle>
          <a:p>
            <a:r>
              <a:rPr lang="en-GB"/>
              <a:t>Divider Slide </a:t>
            </a:r>
            <a:endParaRPr lang="en-US"/>
          </a:p>
        </p:txBody>
      </p:sp>
      <p:pic>
        <p:nvPicPr>
          <p:cNvPr id="7" name="Picture 6" descr="Logo&#10;&#10;Description automatically generated with medium confidence">
            <a:extLst>
              <a:ext uri="{FF2B5EF4-FFF2-40B4-BE49-F238E27FC236}">
                <a16:creationId xmlns:a16="http://schemas.microsoft.com/office/drawing/2014/main" id="{10B1BE47-1CA2-4FEA-EA68-808D696D073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321" y="102462"/>
            <a:ext cx="1642925" cy="1081292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1E1BD5C4-29E3-E66C-EFEF-43D6572A76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9158" y="3717975"/>
            <a:ext cx="3953581" cy="42574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55">
                <a:solidFill>
                  <a:srgbClr val="003C3B"/>
                </a:solidFill>
                <a:latin typeface="Outfit" pitchFamily="2" charset="0"/>
              </a:defRPr>
            </a:lvl1pPr>
            <a:lvl2pPr marL="207935" indent="0" algn="ctr">
              <a:buNone/>
              <a:defRPr sz="910"/>
            </a:lvl2pPr>
            <a:lvl3pPr marL="415869" indent="0" algn="ctr">
              <a:buNone/>
              <a:defRPr sz="819"/>
            </a:lvl3pPr>
            <a:lvl4pPr marL="623804" indent="0" algn="ctr">
              <a:buNone/>
              <a:defRPr sz="728"/>
            </a:lvl4pPr>
            <a:lvl5pPr marL="831738" indent="0" algn="ctr">
              <a:buNone/>
              <a:defRPr sz="728"/>
            </a:lvl5pPr>
            <a:lvl6pPr marL="1039673" indent="0" algn="ctr">
              <a:buNone/>
              <a:defRPr sz="728"/>
            </a:lvl6pPr>
            <a:lvl7pPr marL="1247607" indent="0" algn="ctr">
              <a:buNone/>
              <a:defRPr sz="728"/>
            </a:lvl7pPr>
            <a:lvl8pPr marL="1455542" indent="0" algn="ctr">
              <a:buNone/>
              <a:defRPr sz="728"/>
            </a:lvl8pPr>
            <a:lvl9pPr marL="1663476" indent="0" algn="ctr">
              <a:buNone/>
              <a:defRPr sz="728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00755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green_opt3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9FA78424-EBEF-A3A7-C341-7FC211974AD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61"/>
            <a:ext cx="9144000" cy="5143139"/>
          </a:xfrm>
          <a:prstGeom prst="rect">
            <a:avLst/>
          </a:prstGeom>
        </p:spPr>
      </p:pic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5F87C587-D3E3-3680-1B00-7D0CDE25E2F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321" y="102462"/>
            <a:ext cx="1642925" cy="1081292"/>
          </a:xfrm>
          <a:prstGeom prst="rect">
            <a:avLst/>
          </a:prstGeom>
        </p:spPr>
      </p:pic>
      <p:sp>
        <p:nvSpPr>
          <p:cNvPr id="75" name="Title Placeholder 1">
            <a:extLst>
              <a:ext uri="{FF2B5EF4-FFF2-40B4-BE49-F238E27FC236}">
                <a16:creationId xmlns:a16="http://schemas.microsoft.com/office/drawing/2014/main" id="{2AF8EF05-FC9D-6C4A-94EE-0ED4439CD72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9157" y="1527521"/>
            <a:ext cx="3344315" cy="17145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4002" b="1" i="0">
                <a:solidFill>
                  <a:schemeClr val="bg1"/>
                </a:solidFill>
                <a:latin typeface="Outfit" pitchFamily="2" charset="0"/>
              </a:defRPr>
            </a:lvl1pPr>
          </a:lstStyle>
          <a:p>
            <a:r>
              <a:rPr lang="en-GB"/>
              <a:t>Divider Slide </a:t>
            </a:r>
            <a:endParaRPr lang="en-US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DE06D043-BE9E-7D4A-4983-128637F355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9158" y="3717975"/>
            <a:ext cx="3953581" cy="42574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55">
                <a:solidFill>
                  <a:schemeClr val="bg1"/>
                </a:solidFill>
                <a:latin typeface="Outfit" pitchFamily="2" charset="0"/>
              </a:defRPr>
            </a:lvl1pPr>
            <a:lvl2pPr marL="207935" indent="0" algn="ctr">
              <a:buNone/>
              <a:defRPr sz="910"/>
            </a:lvl2pPr>
            <a:lvl3pPr marL="415869" indent="0" algn="ctr">
              <a:buNone/>
              <a:defRPr sz="819"/>
            </a:lvl3pPr>
            <a:lvl4pPr marL="623804" indent="0" algn="ctr">
              <a:buNone/>
              <a:defRPr sz="728"/>
            </a:lvl4pPr>
            <a:lvl5pPr marL="831738" indent="0" algn="ctr">
              <a:buNone/>
              <a:defRPr sz="728"/>
            </a:lvl5pPr>
            <a:lvl6pPr marL="1039673" indent="0" algn="ctr">
              <a:buNone/>
              <a:defRPr sz="728"/>
            </a:lvl6pPr>
            <a:lvl7pPr marL="1247607" indent="0" algn="ctr">
              <a:buNone/>
              <a:defRPr sz="728"/>
            </a:lvl7pPr>
            <a:lvl8pPr marL="1455542" indent="0" algn="ctr">
              <a:buNone/>
              <a:defRPr sz="728"/>
            </a:lvl8pPr>
            <a:lvl9pPr marL="1663476" indent="0" algn="ctr">
              <a:buNone/>
              <a:defRPr sz="728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80C7C12A-42BB-918A-4EDA-059063A00ED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355593" y="0"/>
            <a:ext cx="2284287" cy="1929656"/>
          </a:xfrm>
          <a:custGeom>
            <a:avLst/>
            <a:gdLst>
              <a:gd name="connsiteX0" fmla="*/ 0 w 7703452"/>
              <a:gd name="connsiteY0" fmla="*/ 0 h 11310868"/>
              <a:gd name="connsiteX1" fmla="*/ 7703452 w 7703452"/>
              <a:gd name="connsiteY1" fmla="*/ 0 h 11310868"/>
              <a:gd name="connsiteX2" fmla="*/ 7703452 w 7703452"/>
              <a:gd name="connsiteY2" fmla="*/ 8508483 h 11310868"/>
              <a:gd name="connsiteX3" fmla="*/ 7504076 w 7703452"/>
              <a:gd name="connsiteY3" fmla="*/ 9205545 h 11310868"/>
              <a:gd name="connsiteX4" fmla="*/ 6952854 w 7703452"/>
              <a:gd name="connsiteY4" fmla="*/ 9712284 h 11310868"/>
              <a:gd name="connsiteX5" fmla="*/ 3851726 w 7703452"/>
              <a:gd name="connsiteY5" fmla="*/ 11310868 h 11310868"/>
              <a:gd name="connsiteX6" fmla="*/ 750597 w 7703452"/>
              <a:gd name="connsiteY6" fmla="*/ 9712284 h 11310868"/>
              <a:gd name="connsiteX7" fmla="*/ 199376 w 7703452"/>
              <a:gd name="connsiteY7" fmla="*/ 9205450 h 11310868"/>
              <a:gd name="connsiteX8" fmla="*/ 0 w 7703452"/>
              <a:gd name="connsiteY8" fmla="*/ 8508389 h 11310868"/>
              <a:gd name="connsiteX0" fmla="*/ 0 w 7703452"/>
              <a:gd name="connsiteY0" fmla="*/ 3778922 h 11310868"/>
              <a:gd name="connsiteX1" fmla="*/ 7703452 w 7703452"/>
              <a:gd name="connsiteY1" fmla="*/ 0 h 11310868"/>
              <a:gd name="connsiteX2" fmla="*/ 7703452 w 7703452"/>
              <a:gd name="connsiteY2" fmla="*/ 8508483 h 11310868"/>
              <a:gd name="connsiteX3" fmla="*/ 7504076 w 7703452"/>
              <a:gd name="connsiteY3" fmla="*/ 9205545 h 11310868"/>
              <a:gd name="connsiteX4" fmla="*/ 6952854 w 7703452"/>
              <a:gd name="connsiteY4" fmla="*/ 9712284 h 11310868"/>
              <a:gd name="connsiteX5" fmla="*/ 3851726 w 7703452"/>
              <a:gd name="connsiteY5" fmla="*/ 11310868 h 11310868"/>
              <a:gd name="connsiteX6" fmla="*/ 750597 w 7703452"/>
              <a:gd name="connsiteY6" fmla="*/ 9712284 h 11310868"/>
              <a:gd name="connsiteX7" fmla="*/ 199376 w 7703452"/>
              <a:gd name="connsiteY7" fmla="*/ 9205450 h 11310868"/>
              <a:gd name="connsiteX8" fmla="*/ 0 w 7703452"/>
              <a:gd name="connsiteY8" fmla="*/ 8508389 h 11310868"/>
              <a:gd name="connsiteX9" fmla="*/ 0 w 7703452"/>
              <a:gd name="connsiteY9" fmla="*/ 3778922 h 11310868"/>
              <a:gd name="connsiteX0" fmla="*/ 0 w 7703452"/>
              <a:gd name="connsiteY0" fmla="*/ 16501 h 7548447"/>
              <a:gd name="connsiteX1" fmla="*/ 7703452 w 7703452"/>
              <a:gd name="connsiteY1" fmla="*/ 0 h 7548447"/>
              <a:gd name="connsiteX2" fmla="*/ 7703452 w 7703452"/>
              <a:gd name="connsiteY2" fmla="*/ 4746062 h 7548447"/>
              <a:gd name="connsiteX3" fmla="*/ 7504076 w 7703452"/>
              <a:gd name="connsiteY3" fmla="*/ 5443124 h 7548447"/>
              <a:gd name="connsiteX4" fmla="*/ 6952854 w 7703452"/>
              <a:gd name="connsiteY4" fmla="*/ 5949863 h 7548447"/>
              <a:gd name="connsiteX5" fmla="*/ 3851726 w 7703452"/>
              <a:gd name="connsiteY5" fmla="*/ 7548447 h 7548447"/>
              <a:gd name="connsiteX6" fmla="*/ 750597 w 7703452"/>
              <a:gd name="connsiteY6" fmla="*/ 5949863 h 7548447"/>
              <a:gd name="connsiteX7" fmla="*/ 199376 w 7703452"/>
              <a:gd name="connsiteY7" fmla="*/ 5443029 h 7548447"/>
              <a:gd name="connsiteX8" fmla="*/ 0 w 7703452"/>
              <a:gd name="connsiteY8" fmla="*/ 4745968 h 7548447"/>
              <a:gd name="connsiteX9" fmla="*/ 0 w 7703452"/>
              <a:gd name="connsiteY9" fmla="*/ 16501 h 7548447"/>
              <a:gd name="connsiteX0" fmla="*/ 0 w 7703452"/>
              <a:gd name="connsiteY0" fmla="*/ 1154375 h 7548447"/>
              <a:gd name="connsiteX1" fmla="*/ 7703452 w 7703452"/>
              <a:gd name="connsiteY1" fmla="*/ 0 h 7548447"/>
              <a:gd name="connsiteX2" fmla="*/ 7703452 w 7703452"/>
              <a:gd name="connsiteY2" fmla="*/ 4746062 h 7548447"/>
              <a:gd name="connsiteX3" fmla="*/ 7504076 w 7703452"/>
              <a:gd name="connsiteY3" fmla="*/ 5443124 h 7548447"/>
              <a:gd name="connsiteX4" fmla="*/ 6952854 w 7703452"/>
              <a:gd name="connsiteY4" fmla="*/ 5949863 h 7548447"/>
              <a:gd name="connsiteX5" fmla="*/ 3851726 w 7703452"/>
              <a:gd name="connsiteY5" fmla="*/ 7548447 h 7548447"/>
              <a:gd name="connsiteX6" fmla="*/ 750597 w 7703452"/>
              <a:gd name="connsiteY6" fmla="*/ 5949863 h 7548447"/>
              <a:gd name="connsiteX7" fmla="*/ 199376 w 7703452"/>
              <a:gd name="connsiteY7" fmla="*/ 5443029 h 7548447"/>
              <a:gd name="connsiteX8" fmla="*/ 0 w 7703452"/>
              <a:gd name="connsiteY8" fmla="*/ 4745968 h 7548447"/>
              <a:gd name="connsiteX9" fmla="*/ 0 w 7703452"/>
              <a:gd name="connsiteY9" fmla="*/ 1154375 h 7548447"/>
              <a:gd name="connsiteX0" fmla="*/ 0 w 7703452"/>
              <a:gd name="connsiteY0" fmla="*/ 59439 h 6453511"/>
              <a:gd name="connsiteX1" fmla="*/ 7703452 w 7703452"/>
              <a:gd name="connsiteY1" fmla="*/ 0 h 6453511"/>
              <a:gd name="connsiteX2" fmla="*/ 7703452 w 7703452"/>
              <a:gd name="connsiteY2" fmla="*/ 3651126 h 6453511"/>
              <a:gd name="connsiteX3" fmla="*/ 7504076 w 7703452"/>
              <a:gd name="connsiteY3" fmla="*/ 4348188 h 6453511"/>
              <a:gd name="connsiteX4" fmla="*/ 6952854 w 7703452"/>
              <a:gd name="connsiteY4" fmla="*/ 4854927 h 6453511"/>
              <a:gd name="connsiteX5" fmla="*/ 3851726 w 7703452"/>
              <a:gd name="connsiteY5" fmla="*/ 6453511 h 6453511"/>
              <a:gd name="connsiteX6" fmla="*/ 750597 w 7703452"/>
              <a:gd name="connsiteY6" fmla="*/ 4854927 h 6453511"/>
              <a:gd name="connsiteX7" fmla="*/ 199376 w 7703452"/>
              <a:gd name="connsiteY7" fmla="*/ 4348093 h 6453511"/>
              <a:gd name="connsiteX8" fmla="*/ 0 w 7703452"/>
              <a:gd name="connsiteY8" fmla="*/ 3651032 h 6453511"/>
              <a:gd name="connsiteX9" fmla="*/ 0 w 7703452"/>
              <a:gd name="connsiteY9" fmla="*/ 59439 h 6453511"/>
              <a:gd name="connsiteX0" fmla="*/ 0 w 7703452"/>
              <a:gd name="connsiteY0" fmla="*/ 0 h 6458480"/>
              <a:gd name="connsiteX1" fmla="*/ 7703452 w 7703452"/>
              <a:gd name="connsiteY1" fmla="*/ 4969 h 6458480"/>
              <a:gd name="connsiteX2" fmla="*/ 7703452 w 7703452"/>
              <a:gd name="connsiteY2" fmla="*/ 3656095 h 6458480"/>
              <a:gd name="connsiteX3" fmla="*/ 7504076 w 7703452"/>
              <a:gd name="connsiteY3" fmla="*/ 4353157 h 6458480"/>
              <a:gd name="connsiteX4" fmla="*/ 6952854 w 7703452"/>
              <a:gd name="connsiteY4" fmla="*/ 4859896 h 6458480"/>
              <a:gd name="connsiteX5" fmla="*/ 3851726 w 7703452"/>
              <a:gd name="connsiteY5" fmla="*/ 6458480 h 6458480"/>
              <a:gd name="connsiteX6" fmla="*/ 750597 w 7703452"/>
              <a:gd name="connsiteY6" fmla="*/ 4859896 h 6458480"/>
              <a:gd name="connsiteX7" fmla="*/ 199376 w 7703452"/>
              <a:gd name="connsiteY7" fmla="*/ 4353062 h 6458480"/>
              <a:gd name="connsiteX8" fmla="*/ 0 w 7703452"/>
              <a:gd name="connsiteY8" fmla="*/ 3656001 h 6458480"/>
              <a:gd name="connsiteX9" fmla="*/ 0 w 7703452"/>
              <a:gd name="connsiteY9" fmla="*/ 0 h 6458480"/>
              <a:gd name="connsiteX0" fmla="*/ 0 w 7703452"/>
              <a:gd name="connsiteY0" fmla="*/ 0 h 6401819"/>
              <a:gd name="connsiteX1" fmla="*/ 7703452 w 7703452"/>
              <a:gd name="connsiteY1" fmla="*/ 4969 h 6401819"/>
              <a:gd name="connsiteX2" fmla="*/ 7703452 w 7703452"/>
              <a:gd name="connsiteY2" fmla="*/ 3656095 h 6401819"/>
              <a:gd name="connsiteX3" fmla="*/ 7504076 w 7703452"/>
              <a:gd name="connsiteY3" fmla="*/ 4353157 h 6401819"/>
              <a:gd name="connsiteX4" fmla="*/ 6952854 w 7703452"/>
              <a:gd name="connsiteY4" fmla="*/ 4859896 h 6401819"/>
              <a:gd name="connsiteX5" fmla="*/ 3873317 w 7703452"/>
              <a:gd name="connsiteY5" fmla="*/ 6401819 h 6401819"/>
              <a:gd name="connsiteX6" fmla="*/ 750597 w 7703452"/>
              <a:gd name="connsiteY6" fmla="*/ 4859896 h 6401819"/>
              <a:gd name="connsiteX7" fmla="*/ 199376 w 7703452"/>
              <a:gd name="connsiteY7" fmla="*/ 4353062 h 6401819"/>
              <a:gd name="connsiteX8" fmla="*/ 0 w 7703452"/>
              <a:gd name="connsiteY8" fmla="*/ 3656001 h 6401819"/>
              <a:gd name="connsiteX9" fmla="*/ 0 w 7703452"/>
              <a:gd name="connsiteY9" fmla="*/ 0 h 6401819"/>
              <a:gd name="connsiteX0" fmla="*/ 0 w 7703452"/>
              <a:gd name="connsiteY0" fmla="*/ 0 h 6401819"/>
              <a:gd name="connsiteX1" fmla="*/ 7703452 w 7703452"/>
              <a:gd name="connsiteY1" fmla="*/ 4969 h 6401819"/>
              <a:gd name="connsiteX2" fmla="*/ 7703452 w 7703452"/>
              <a:gd name="connsiteY2" fmla="*/ 3656095 h 6401819"/>
              <a:gd name="connsiteX3" fmla="*/ 7504076 w 7703452"/>
              <a:gd name="connsiteY3" fmla="*/ 4353157 h 6401819"/>
              <a:gd name="connsiteX4" fmla="*/ 6952854 w 7703452"/>
              <a:gd name="connsiteY4" fmla="*/ 4859896 h 6401819"/>
              <a:gd name="connsiteX5" fmla="*/ 3873317 w 7703452"/>
              <a:gd name="connsiteY5" fmla="*/ 6401819 h 6401819"/>
              <a:gd name="connsiteX6" fmla="*/ 786583 w 7703452"/>
              <a:gd name="connsiteY6" fmla="*/ 4838648 h 6401819"/>
              <a:gd name="connsiteX7" fmla="*/ 199376 w 7703452"/>
              <a:gd name="connsiteY7" fmla="*/ 4353062 h 6401819"/>
              <a:gd name="connsiteX8" fmla="*/ 0 w 7703452"/>
              <a:gd name="connsiteY8" fmla="*/ 3656001 h 6401819"/>
              <a:gd name="connsiteX9" fmla="*/ 0 w 7703452"/>
              <a:gd name="connsiteY9" fmla="*/ 0 h 6401819"/>
              <a:gd name="connsiteX0" fmla="*/ 0 w 7703452"/>
              <a:gd name="connsiteY0" fmla="*/ 0 h 6401819"/>
              <a:gd name="connsiteX1" fmla="*/ 7703452 w 7703452"/>
              <a:gd name="connsiteY1" fmla="*/ 4969 h 6401819"/>
              <a:gd name="connsiteX2" fmla="*/ 7703452 w 7703452"/>
              <a:gd name="connsiteY2" fmla="*/ 3656095 h 6401819"/>
              <a:gd name="connsiteX3" fmla="*/ 7504076 w 7703452"/>
              <a:gd name="connsiteY3" fmla="*/ 4353157 h 6401819"/>
              <a:gd name="connsiteX4" fmla="*/ 6952854 w 7703452"/>
              <a:gd name="connsiteY4" fmla="*/ 4859896 h 6401819"/>
              <a:gd name="connsiteX5" fmla="*/ 3873317 w 7703452"/>
              <a:gd name="connsiteY5" fmla="*/ 6401819 h 6401819"/>
              <a:gd name="connsiteX6" fmla="*/ 786583 w 7703452"/>
              <a:gd name="connsiteY6" fmla="*/ 4838648 h 6401819"/>
              <a:gd name="connsiteX7" fmla="*/ 235363 w 7703452"/>
              <a:gd name="connsiteY7" fmla="*/ 4303483 h 6401819"/>
              <a:gd name="connsiteX8" fmla="*/ 0 w 7703452"/>
              <a:gd name="connsiteY8" fmla="*/ 3656001 h 6401819"/>
              <a:gd name="connsiteX9" fmla="*/ 0 w 7703452"/>
              <a:gd name="connsiteY9" fmla="*/ 0 h 6401819"/>
              <a:gd name="connsiteX0" fmla="*/ 0 w 7703452"/>
              <a:gd name="connsiteY0" fmla="*/ 0 h 6401819"/>
              <a:gd name="connsiteX1" fmla="*/ 7703452 w 7703452"/>
              <a:gd name="connsiteY1" fmla="*/ 4969 h 6401819"/>
              <a:gd name="connsiteX2" fmla="*/ 7703452 w 7703452"/>
              <a:gd name="connsiteY2" fmla="*/ 3656095 h 6401819"/>
              <a:gd name="connsiteX3" fmla="*/ 7504076 w 7703452"/>
              <a:gd name="connsiteY3" fmla="*/ 4353157 h 6401819"/>
              <a:gd name="connsiteX4" fmla="*/ 6952854 w 7703452"/>
              <a:gd name="connsiteY4" fmla="*/ 4859896 h 6401819"/>
              <a:gd name="connsiteX5" fmla="*/ 3873317 w 7703452"/>
              <a:gd name="connsiteY5" fmla="*/ 6401819 h 6401819"/>
              <a:gd name="connsiteX6" fmla="*/ 786583 w 7703452"/>
              <a:gd name="connsiteY6" fmla="*/ 4838648 h 6401819"/>
              <a:gd name="connsiteX7" fmla="*/ 235363 w 7703452"/>
              <a:gd name="connsiteY7" fmla="*/ 4303483 h 6401819"/>
              <a:gd name="connsiteX8" fmla="*/ 57578 w 7703452"/>
              <a:gd name="connsiteY8" fmla="*/ 3648919 h 6401819"/>
              <a:gd name="connsiteX9" fmla="*/ 0 w 7703452"/>
              <a:gd name="connsiteY9" fmla="*/ 0 h 6401819"/>
              <a:gd name="connsiteX0" fmla="*/ 0 w 7653071"/>
              <a:gd name="connsiteY0" fmla="*/ 37526 h 6396850"/>
              <a:gd name="connsiteX1" fmla="*/ 7653071 w 7653071"/>
              <a:gd name="connsiteY1" fmla="*/ 0 h 6396850"/>
              <a:gd name="connsiteX2" fmla="*/ 7653071 w 7653071"/>
              <a:gd name="connsiteY2" fmla="*/ 3651126 h 6396850"/>
              <a:gd name="connsiteX3" fmla="*/ 7453695 w 7653071"/>
              <a:gd name="connsiteY3" fmla="*/ 4348188 h 6396850"/>
              <a:gd name="connsiteX4" fmla="*/ 6902473 w 7653071"/>
              <a:gd name="connsiteY4" fmla="*/ 4854927 h 6396850"/>
              <a:gd name="connsiteX5" fmla="*/ 3822936 w 7653071"/>
              <a:gd name="connsiteY5" fmla="*/ 6396850 h 6396850"/>
              <a:gd name="connsiteX6" fmla="*/ 736202 w 7653071"/>
              <a:gd name="connsiteY6" fmla="*/ 4833679 h 6396850"/>
              <a:gd name="connsiteX7" fmla="*/ 184982 w 7653071"/>
              <a:gd name="connsiteY7" fmla="*/ 4298514 h 6396850"/>
              <a:gd name="connsiteX8" fmla="*/ 7197 w 7653071"/>
              <a:gd name="connsiteY8" fmla="*/ 3643950 h 6396850"/>
              <a:gd name="connsiteX9" fmla="*/ 0 w 7653071"/>
              <a:gd name="connsiteY9" fmla="*/ 37526 h 6396850"/>
              <a:gd name="connsiteX0" fmla="*/ 0 w 7667464"/>
              <a:gd name="connsiteY0" fmla="*/ 2113 h 6361437"/>
              <a:gd name="connsiteX1" fmla="*/ 7667464 w 7667464"/>
              <a:gd name="connsiteY1" fmla="*/ 0 h 6361437"/>
              <a:gd name="connsiteX2" fmla="*/ 7653071 w 7667464"/>
              <a:gd name="connsiteY2" fmla="*/ 3615713 h 6361437"/>
              <a:gd name="connsiteX3" fmla="*/ 7453695 w 7667464"/>
              <a:gd name="connsiteY3" fmla="*/ 4312775 h 6361437"/>
              <a:gd name="connsiteX4" fmla="*/ 6902473 w 7667464"/>
              <a:gd name="connsiteY4" fmla="*/ 4819514 h 6361437"/>
              <a:gd name="connsiteX5" fmla="*/ 3822936 w 7667464"/>
              <a:gd name="connsiteY5" fmla="*/ 6361437 h 6361437"/>
              <a:gd name="connsiteX6" fmla="*/ 736202 w 7667464"/>
              <a:gd name="connsiteY6" fmla="*/ 4798266 h 6361437"/>
              <a:gd name="connsiteX7" fmla="*/ 184982 w 7667464"/>
              <a:gd name="connsiteY7" fmla="*/ 4263101 h 6361437"/>
              <a:gd name="connsiteX8" fmla="*/ 7197 w 7667464"/>
              <a:gd name="connsiteY8" fmla="*/ 3608537 h 6361437"/>
              <a:gd name="connsiteX9" fmla="*/ 0 w 7667464"/>
              <a:gd name="connsiteY9" fmla="*/ 2113 h 6361437"/>
              <a:gd name="connsiteX0" fmla="*/ 0 w 7667464"/>
              <a:gd name="connsiteY0" fmla="*/ 2113 h 6361437"/>
              <a:gd name="connsiteX1" fmla="*/ 7667464 w 7667464"/>
              <a:gd name="connsiteY1" fmla="*/ 0 h 6361437"/>
              <a:gd name="connsiteX2" fmla="*/ 7264420 w 7667464"/>
              <a:gd name="connsiteY2" fmla="*/ 3629879 h 6361437"/>
              <a:gd name="connsiteX3" fmla="*/ 7453695 w 7667464"/>
              <a:gd name="connsiteY3" fmla="*/ 4312775 h 6361437"/>
              <a:gd name="connsiteX4" fmla="*/ 6902473 w 7667464"/>
              <a:gd name="connsiteY4" fmla="*/ 4819514 h 6361437"/>
              <a:gd name="connsiteX5" fmla="*/ 3822936 w 7667464"/>
              <a:gd name="connsiteY5" fmla="*/ 6361437 h 6361437"/>
              <a:gd name="connsiteX6" fmla="*/ 736202 w 7667464"/>
              <a:gd name="connsiteY6" fmla="*/ 4798266 h 6361437"/>
              <a:gd name="connsiteX7" fmla="*/ 184982 w 7667464"/>
              <a:gd name="connsiteY7" fmla="*/ 4263101 h 6361437"/>
              <a:gd name="connsiteX8" fmla="*/ 7197 w 7667464"/>
              <a:gd name="connsiteY8" fmla="*/ 3608537 h 6361437"/>
              <a:gd name="connsiteX9" fmla="*/ 0 w 7667464"/>
              <a:gd name="connsiteY9" fmla="*/ 2113 h 6361437"/>
              <a:gd name="connsiteX0" fmla="*/ 0 w 7668849"/>
              <a:gd name="connsiteY0" fmla="*/ 2113 h 6361437"/>
              <a:gd name="connsiteX1" fmla="*/ 7667464 w 7668849"/>
              <a:gd name="connsiteY1" fmla="*/ 0 h 6361437"/>
              <a:gd name="connsiteX2" fmla="*/ 7667464 w 7668849"/>
              <a:gd name="connsiteY2" fmla="*/ 3629879 h 6361437"/>
              <a:gd name="connsiteX3" fmla="*/ 7453695 w 7668849"/>
              <a:gd name="connsiteY3" fmla="*/ 4312775 h 6361437"/>
              <a:gd name="connsiteX4" fmla="*/ 6902473 w 7668849"/>
              <a:gd name="connsiteY4" fmla="*/ 4819514 h 6361437"/>
              <a:gd name="connsiteX5" fmla="*/ 3822936 w 7668849"/>
              <a:gd name="connsiteY5" fmla="*/ 6361437 h 6361437"/>
              <a:gd name="connsiteX6" fmla="*/ 736202 w 7668849"/>
              <a:gd name="connsiteY6" fmla="*/ 4798266 h 6361437"/>
              <a:gd name="connsiteX7" fmla="*/ 184982 w 7668849"/>
              <a:gd name="connsiteY7" fmla="*/ 4263101 h 6361437"/>
              <a:gd name="connsiteX8" fmla="*/ 7197 w 7668849"/>
              <a:gd name="connsiteY8" fmla="*/ 3608537 h 6361437"/>
              <a:gd name="connsiteX9" fmla="*/ 0 w 7668849"/>
              <a:gd name="connsiteY9" fmla="*/ 2113 h 6361437"/>
              <a:gd name="connsiteX0" fmla="*/ 0 w 7668849"/>
              <a:gd name="connsiteY0" fmla="*/ 2113 h 6453511"/>
              <a:gd name="connsiteX1" fmla="*/ 7667464 w 7668849"/>
              <a:gd name="connsiteY1" fmla="*/ 0 h 6453511"/>
              <a:gd name="connsiteX2" fmla="*/ 7667464 w 7668849"/>
              <a:gd name="connsiteY2" fmla="*/ 3629879 h 6453511"/>
              <a:gd name="connsiteX3" fmla="*/ 7453695 w 7668849"/>
              <a:gd name="connsiteY3" fmla="*/ 4312775 h 6453511"/>
              <a:gd name="connsiteX4" fmla="*/ 6902473 w 7668849"/>
              <a:gd name="connsiteY4" fmla="*/ 4819514 h 6453511"/>
              <a:gd name="connsiteX5" fmla="*/ 3815740 w 7668849"/>
              <a:gd name="connsiteY5" fmla="*/ 6453511 h 6453511"/>
              <a:gd name="connsiteX6" fmla="*/ 736202 w 7668849"/>
              <a:gd name="connsiteY6" fmla="*/ 4798266 h 6453511"/>
              <a:gd name="connsiteX7" fmla="*/ 184982 w 7668849"/>
              <a:gd name="connsiteY7" fmla="*/ 4263101 h 6453511"/>
              <a:gd name="connsiteX8" fmla="*/ 7197 w 7668849"/>
              <a:gd name="connsiteY8" fmla="*/ 3608537 h 6453511"/>
              <a:gd name="connsiteX9" fmla="*/ 0 w 7668849"/>
              <a:gd name="connsiteY9" fmla="*/ 2113 h 6453511"/>
              <a:gd name="connsiteX0" fmla="*/ 0 w 7668849"/>
              <a:gd name="connsiteY0" fmla="*/ 2113 h 6375602"/>
              <a:gd name="connsiteX1" fmla="*/ 7667464 w 7668849"/>
              <a:gd name="connsiteY1" fmla="*/ 0 h 6375602"/>
              <a:gd name="connsiteX2" fmla="*/ 7667464 w 7668849"/>
              <a:gd name="connsiteY2" fmla="*/ 3629879 h 6375602"/>
              <a:gd name="connsiteX3" fmla="*/ 7453695 w 7668849"/>
              <a:gd name="connsiteY3" fmla="*/ 4312775 h 6375602"/>
              <a:gd name="connsiteX4" fmla="*/ 6902473 w 7668849"/>
              <a:gd name="connsiteY4" fmla="*/ 4819514 h 6375602"/>
              <a:gd name="connsiteX5" fmla="*/ 3837331 w 7668849"/>
              <a:gd name="connsiteY5" fmla="*/ 6375602 h 6375602"/>
              <a:gd name="connsiteX6" fmla="*/ 736202 w 7668849"/>
              <a:gd name="connsiteY6" fmla="*/ 4798266 h 6375602"/>
              <a:gd name="connsiteX7" fmla="*/ 184982 w 7668849"/>
              <a:gd name="connsiteY7" fmla="*/ 4263101 h 6375602"/>
              <a:gd name="connsiteX8" fmla="*/ 7197 w 7668849"/>
              <a:gd name="connsiteY8" fmla="*/ 3608537 h 6375602"/>
              <a:gd name="connsiteX9" fmla="*/ 0 w 7668849"/>
              <a:gd name="connsiteY9" fmla="*/ 2113 h 6375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668849" h="6375602">
                <a:moveTo>
                  <a:pt x="0" y="2113"/>
                </a:moveTo>
                <a:lnTo>
                  <a:pt x="7667464" y="0"/>
                </a:lnTo>
                <a:cubicBezTo>
                  <a:pt x="7662666" y="1205238"/>
                  <a:pt x="7672262" y="2424641"/>
                  <a:pt x="7667464" y="3629879"/>
                </a:cubicBezTo>
                <a:cubicBezTo>
                  <a:pt x="7667464" y="3875042"/>
                  <a:pt x="7581193" y="4114503"/>
                  <a:pt x="7453695" y="4312775"/>
                </a:cubicBezTo>
                <a:cubicBezTo>
                  <a:pt x="7326197" y="4511047"/>
                  <a:pt x="7130846" y="4701866"/>
                  <a:pt x="6902473" y="4819514"/>
                </a:cubicBezTo>
                <a:lnTo>
                  <a:pt x="3837331" y="6375602"/>
                </a:lnTo>
                <a:lnTo>
                  <a:pt x="736202" y="4798266"/>
                </a:lnTo>
                <a:cubicBezTo>
                  <a:pt x="507830" y="4680523"/>
                  <a:pt x="317267" y="4476954"/>
                  <a:pt x="184982" y="4263101"/>
                </a:cubicBezTo>
                <a:cubicBezTo>
                  <a:pt x="54497" y="4052190"/>
                  <a:pt x="7197" y="3853699"/>
                  <a:pt x="7197" y="3608537"/>
                </a:cubicBezTo>
                <a:lnTo>
                  <a:pt x="0" y="2113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marR="0" indent="0" algn="ctr" defTabSz="415869" rtl="0" eaLnBrk="1" fontAlgn="auto" latinLnBrk="0" hangingPunct="1">
              <a:lnSpc>
                <a:spcPct val="100000"/>
              </a:lnSpc>
              <a:spcBef>
                <a:spcPts val="45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b="0" i="0">
                <a:solidFill>
                  <a:schemeClr val="bg1"/>
                </a:solidFill>
                <a:latin typeface="Outfit" pitchFamily="2" charset="0"/>
              </a:defRPr>
            </a:lvl1pPr>
          </a:lstStyle>
          <a:p>
            <a:pPr marL="0" marR="0" lvl="0" indent="0" algn="ctr" defTabSz="415869" rtl="0" eaLnBrk="1" fontAlgn="auto" latinLnBrk="0" hangingPunct="1">
              <a:lnSpc>
                <a:spcPct val="90000"/>
              </a:lnSpc>
              <a:spcBef>
                <a:spcPts val="45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Click icon to </a:t>
            </a:r>
            <a:br>
              <a:rPr lang="en-GB"/>
            </a:br>
            <a:r>
              <a:rPr lang="en-GB"/>
              <a:t>add picture</a:t>
            </a:r>
            <a:endParaRPr lang="en-US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A63A5A37-2DD3-8DB2-B5F5-DED340B7FDED}"/>
              </a:ext>
            </a:extLst>
          </p:cNvPr>
          <p:cNvSpPr/>
          <p:nvPr userDrawn="1"/>
        </p:nvSpPr>
        <p:spPr>
          <a:xfrm>
            <a:off x="7972223" y="0"/>
            <a:ext cx="196510" cy="1687159"/>
          </a:xfrm>
          <a:custGeom>
            <a:avLst/>
            <a:gdLst>
              <a:gd name="connsiteX0" fmla="*/ 0 w 432048"/>
              <a:gd name="connsiteY0" fmla="*/ 0 h 3926483"/>
              <a:gd name="connsiteX1" fmla="*/ 432048 w 432048"/>
              <a:gd name="connsiteY1" fmla="*/ 0 h 3926483"/>
              <a:gd name="connsiteX2" fmla="*/ 432048 w 432048"/>
              <a:gd name="connsiteY2" fmla="*/ 3926483 h 3926483"/>
              <a:gd name="connsiteX3" fmla="*/ 0 w 432048"/>
              <a:gd name="connsiteY3" fmla="*/ 3926483 h 3926483"/>
              <a:gd name="connsiteX4" fmla="*/ 0 w 432048"/>
              <a:gd name="connsiteY4" fmla="*/ 0 h 3926483"/>
              <a:gd name="connsiteX0" fmla="*/ 0 w 432048"/>
              <a:gd name="connsiteY0" fmla="*/ 0 h 3926483"/>
              <a:gd name="connsiteX1" fmla="*/ 432048 w 432048"/>
              <a:gd name="connsiteY1" fmla="*/ 0 h 3926483"/>
              <a:gd name="connsiteX2" fmla="*/ 432048 w 432048"/>
              <a:gd name="connsiteY2" fmla="*/ 3926483 h 3926483"/>
              <a:gd name="connsiteX3" fmla="*/ 0 w 432048"/>
              <a:gd name="connsiteY3" fmla="*/ 3709667 h 3926483"/>
              <a:gd name="connsiteX4" fmla="*/ 0 w 432048"/>
              <a:gd name="connsiteY4" fmla="*/ 0 h 3926483"/>
              <a:gd name="connsiteX0" fmla="*/ 0 w 432048"/>
              <a:gd name="connsiteY0" fmla="*/ 0 h 3709667"/>
              <a:gd name="connsiteX1" fmla="*/ 432048 w 432048"/>
              <a:gd name="connsiteY1" fmla="*/ 0 h 3709667"/>
              <a:gd name="connsiteX2" fmla="*/ 428073 w 432048"/>
              <a:gd name="connsiteY2" fmla="*/ 3477234 h 3709667"/>
              <a:gd name="connsiteX3" fmla="*/ 0 w 432048"/>
              <a:gd name="connsiteY3" fmla="*/ 3709667 h 3709667"/>
              <a:gd name="connsiteX4" fmla="*/ 0 w 432048"/>
              <a:gd name="connsiteY4" fmla="*/ 0 h 3709667"/>
              <a:gd name="connsiteX0" fmla="*/ 0 w 432048"/>
              <a:gd name="connsiteY0" fmla="*/ 0 h 3709667"/>
              <a:gd name="connsiteX1" fmla="*/ 432048 w 432048"/>
              <a:gd name="connsiteY1" fmla="*/ 0 h 3709667"/>
              <a:gd name="connsiteX2" fmla="*/ 428073 w 432048"/>
              <a:gd name="connsiteY2" fmla="*/ 3333543 h 3709667"/>
              <a:gd name="connsiteX3" fmla="*/ 0 w 432048"/>
              <a:gd name="connsiteY3" fmla="*/ 3709667 h 3709667"/>
              <a:gd name="connsiteX4" fmla="*/ 0 w 432048"/>
              <a:gd name="connsiteY4" fmla="*/ 0 h 3709667"/>
              <a:gd name="connsiteX0" fmla="*/ 0 w 432048"/>
              <a:gd name="connsiteY0" fmla="*/ 0 h 3709667"/>
              <a:gd name="connsiteX1" fmla="*/ 432048 w 432048"/>
              <a:gd name="connsiteY1" fmla="*/ 0 h 3709667"/>
              <a:gd name="connsiteX2" fmla="*/ 424807 w 432048"/>
              <a:gd name="connsiteY2" fmla="*/ 3490298 h 3709667"/>
              <a:gd name="connsiteX3" fmla="*/ 0 w 432048"/>
              <a:gd name="connsiteY3" fmla="*/ 3709667 h 3709667"/>
              <a:gd name="connsiteX4" fmla="*/ 0 w 432048"/>
              <a:gd name="connsiteY4" fmla="*/ 0 h 37096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2048" h="3709667">
                <a:moveTo>
                  <a:pt x="0" y="0"/>
                </a:moveTo>
                <a:lnTo>
                  <a:pt x="432048" y="0"/>
                </a:lnTo>
                <a:cubicBezTo>
                  <a:pt x="429634" y="1163433"/>
                  <a:pt x="427221" y="2326865"/>
                  <a:pt x="424807" y="3490298"/>
                </a:cubicBezTo>
                <a:lnTo>
                  <a:pt x="0" y="3709667"/>
                </a:lnTo>
                <a:lnTo>
                  <a:pt x="0" y="0"/>
                </a:lnTo>
                <a:close/>
              </a:path>
            </a:pathLst>
          </a:custGeom>
          <a:solidFill>
            <a:srgbClr val="01DC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Outfi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12361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green_opt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object 3">
            <a:extLst>
              <a:ext uri="{FF2B5EF4-FFF2-40B4-BE49-F238E27FC236}">
                <a16:creationId xmlns:a16="http://schemas.microsoft.com/office/drawing/2014/main" id="{F6B89E7D-C894-6508-DE68-941030866F77}"/>
              </a:ext>
            </a:extLst>
          </p:cNvPr>
          <p:cNvSpPr/>
          <p:nvPr userDrawn="1"/>
        </p:nvSpPr>
        <p:spPr>
          <a:xfrm>
            <a:off x="0" y="289"/>
            <a:ext cx="6788112" cy="5143211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03C3B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8" name="Picture 37" descr="Shape&#10;&#10;Description automatically generated">
            <a:extLst>
              <a:ext uri="{FF2B5EF4-FFF2-40B4-BE49-F238E27FC236}">
                <a16:creationId xmlns:a16="http://schemas.microsoft.com/office/drawing/2014/main" id="{2B4A76F5-4DD6-B3B4-A522-ECD143D38AC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2442" y="1285928"/>
            <a:ext cx="3014998" cy="3715406"/>
          </a:xfrm>
          <a:prstGeom prst="rect">
            <a:avLst/>
          </a:prstGeom>
        </p:spPr>
      </p:pic>
      <p:sp>
        <p:nvSpPr>
          <p:cNvPr id="36" name="Title Placeholder 1">
            <a:extLst>
              <a:ext uri="{FF2B5EF4-FFF2-40B4-BE49-F238E27FC236}">
                <a16:creationId xmlns:a16="http://schemas.microsoft.com/office/drawing/2014/main" id="{D7BEA09C-5FA4-283D-831E-8B44961516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841" y="1253515"/>
            <a:ext cx="3477146" cy="212252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ct val="100000"/>
              </a:lnSpc>
              <a:spcBef>
                <a:spcPts val="546"/>
              </a:spcBef>
              <a:spcAft>
                <a:spcPts val="546"/>
              </a:spcAft>
              <a:defRPr sz="3275" b="1" i="0">
                <a:solidFill>
                  <a:schemeClr val="bg1"/>
                </a:solidFill>
                <a:latin typeface="Outfit" pitchFamily="2" charset="0"/>
              </a:defRPr>
            </a:lvl1pPr>
          </a:lstStyle>
          <a:p>
            <a:r>
              <a:rPr lang="en-GB"/>
              <a:t>Divider Slide</a:t>
            </a:r>
            <a:br>
              <a:rPr lang="en-GB"/>
            </a:br>
            <a:r>
              <a:rPr lang="en-GB"/>
              <a:t>Max 4 lines </a:t>
            </a:r>
            <a:br>
              <a:rPr lang="en-GB"/>
            </a:br>
            <a:r>
              <a:rPr lang="en-GB"/>
              <a:t>for copy to be placed here</a:t>
            </a:r>
            <a:endParaRPr lang="en-US"/>
          </a:p>
        </p:txBody>
      </p:sp>
      <p:pic>
        <p:nvPicPr>
          <p:cNvPr id="39" name="Picture 38" descr="Logo&#10;&#10;Description automatically generated">
            <a:extLst>
              <a:ext uri="{FF2B5EF4-FFF2-40B4-BE49-F238E27FC236}">
                <a16:creationId xmlns:a16="http://schemas.microsoft.com/office/drawing/2014/main" id="{F874A05C-1D8D-38FA-3879-352AA306331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321" y="102462"/>
            <a:ext cx="1642925" cy="1081292"/>
          </a:xfrm>
          <a:prstGeom prst="rect">
            <a:avLst/>
          </a:prstGeom>
        </p:spPr>
      </p:pic>
      <p:sp>
        <p:nvSpPr>
          <p:cNvPr id="40" name="object 3">
            <a:extLst>
              <a:ext uri="{FF2B5EF4-FFF2-40B4-BE49-F238E27FC236}">
                <a16:creationId xmlns:a16="http://schemas.microsoft.com/office/drawing/2014/main" id="{EE53FCE0-553F-884D-67FD-F3AAC22407C2}"/>
              </a:ext>
            </a:extLst>
          </p:cNvPr>
          <p:cNvSpPr/>
          <p:nvPr userDrawn="1"/>
        </p:nvSpPr>
        <p:spPr>
          <a:xfrm>
            <a:off x="6788112" y="0"/>
            <a:ext cx="152998" cy="5143211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1DCA5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70793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_green_opt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3">
            <a:extLst>
              <a:ext uri="{FF2B5EF4-FFF2-40B4-BE49-F238E27FC236}">
                <a16:creationId xmlns:a16="http://schemas.microsoft.com/office/drawing/2014/main" id="{73FC7192-5640-E4D1-6D94-EF9E536C58AD}"/>
              </a:ext>
            </a:extLst>
          </p:cNvPr>
          <p:cNvSpPr/>
          <p:nvPr userDrawn="1"/>
        </p:nvSpPr>
        <p:spPr>
          <a:xfrm>
            <a:off x="-6652" y="-7439"/>
            <a:ext cx="9150652" cy="5158307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03C3B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8D4224B5-A0CB-32E5-E19F-DD77DD82010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6039" y="324909"/>
            <a:ext cx="4135673" cy="2721896"/>
          </a:xfrm>
          <a:prstGeom prst="rect">
            <a:avLst/>
          </a:prstGeom>
        </p:spPr>
      </p:pic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55362597-C858-FCD7-A727-9D8CE81A8D4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59784" y="7729"/>
            <a:ext cx="3884216" cy="5143139"/>
          </a:xfrm>
          <a:prstGeom prst="rect">
            <a:avLst/>
          </a:prstGeom>
        </p:spPr>
      </p:pic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3D6B1C71-2C1E-E168-354C-EF9EBB1819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9157" y="3097148"/>
            <a:ext cx="4706868" cy="99786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275" b="1" i="0">
                <a:solidFill>
                  <a:schemeClr val="bg1"/>
                </a:solidFill>
                <a:latin typeface="Outfit" pitchFamily="2" charset="0"/>
              </a:defRPr>
            </a:lvl1pPr>
          </a:lstStyle>
          <a:p>
            <a:r>
              <a:rPr lang="en-GB"/>
              <a:t>Cover Slide title maximum of 2 lines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15361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and Tab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ject 2">
            <a:extLst>
              <a:ext uri="{FF2B5EF4-FFF2-40B4-BE49-F238E27FC236}">
                <a16:creationId xmlns:a16="http://schemas.microsoft.com/office/drawing/2014/main" id="{BBBA1B77-52BC-3189-9D44-3FD2E311CDCD}"/>
              </a:ext>
            </a:extLst>
          </p:cNvPr>
          <p:cNvSpPr/>
          <p:nvPr userDrawn="1"/>
        </p:nvSpPr>
        <p:spPr>
          <a:xfrm>
            <a:off x="0" y="0"/>
            <a:ext cx="123903" cy="5143211"/>
          </a:xfrm>
          <a:custGeom>
            <a:avLst/>
            <a:gdLst/>
            <a:ahLst/>
            <a:cxnLst/>
            <a:rect l="l" t="t" r="r" b="b"/>
            <a:pathLst>
              <a:path w="272415" h="11308715">
                <a:moveTo>
                  <a:pt x="272243" y="0"/>
                </a:moveTo>
                <a:lnTo>
                  <a:pt x="0" y="0"/>
                </a:lnTo>
                <a:lnTo>
                  <a:pt x="0" y="11308556"/>
                </a:lnTo>
                <a:lnTo>
                  <a:pt x="272243" y="11308556"/>
                </a:lnTo>
                <a:lnTo>
                  <a:pt x="272243" y="0"/>
                </a:lnTo>
                <a:close/>
              </a:path>
            </a:pathLst>
          </a:custGeom>
          <a:solidFill>
            <a:srgbClr val="01DCA5"/>
          </a:solidFill>
        </p:spPr>
        <p:txBody>
          <a:bodyPr wrap="square" lIns="0" tIns="0" rIns="0" bIns="0" rtlCol="0"/>
          <a:lstStyle/>
          <a:p>
            <a:endParaRPr>
              <a:solidFill>
                <a:srgbClr val="01DCA5"/>
              </a:solidFill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0EB4C5A-0D4C-317E-DBE5-B8B3C14669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0120" y="470470"/>
            <a:ext cx="6226717" cy="4619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002" b="0" i="0">
                <a:solidFill>
                  <a:srgbClr val="003C3B"/>
                </a:solidFill>
                <a:latin typeface="Outfit" pitchFamily="2" charset="0"/>
              </a:defRPr>
            </a:lvl1pPr>
          </a:lstStyle>
          <a:p>
            <a:r>
              <a:rPr lang="en-GB"/>
              <a:t>Title</a:t>
            </a:r>
            <a:endParaRPr lang="en-US"/>
          </a:p>
        </p:txBody>
      </p:sp>
      <p:pic>
        <p:nvPicPr>
          <p:cNvPr id="4" name="Picture 3" descr="Logo&#10;&#10;Description automatically generated with medium confidence">
            <a:extLst>
              <a:ext uri="{FF2B5EF4-FFF2-40B4-BE49-F238E27FC236}">
                <a16:creationId xmlns:a16="http://schemas.microsoft.com/office/drawing/2014/main" id="{04C23F71-F8FF-7C2B-0FE1-E228C8B3C5A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99108" y="101243"/>
            <a:ext cx="1642925" cy="1081292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324C769-1998-A06D-6E9C-55F0D1FA75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4547" y="1187520"/>
            <a:ext cx="8235197" cy="3578432"/>
          </a:xfrm>
          <a:prstGeom prst="rect">
            <a:avLst/>
          </a:prstGeom>
        </p:spPr>
        <p:txBody>
          <a:bodyPr/>
          <a:lstStyle>
            <a:lvl1pPr>
              <a:defRPr sz="1455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1pPr>
            <a:lvl2pPr>
              <a:defRPr sz="1273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2pPr>
            <a:lvl3pPr>
              <a:defRPr sz="1092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3pPr>
            <a:lvl4pPr>
              <a:defRPr sz="910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4pPr>
            <a:lvl5pPr>
              <a:defRPr sz="819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>
            <a:extLst>
              <a:ext uri="{FF2B5EF4-FFF2-40B4-BE49-F238E27FC236}">
                <a16:creationId xmlns:a16="http://schemas.microsoft.com/office/drawing/2014/main" id="{C4F0210F-80A0-2D5F-4AB8-083028922618}"/>
              </a:ext>
            </a:extLst>
          </p:cNvPr>
          <p:cNvSpPr/>
          <p:nvPr userDrawn="1"/>
        </p:nvSpPr>
        <p:spPr>
          <a:xfrm>
            <a:off x="0" y="0"/>
            <a:ext cx="123903" cy="5143211"/>
          </a:xfrm>
          <a:custGeom>
            <a:avLst/>
            <a:gdLst/>
            <a:ahLst/>
            <a:cxnLst/>
            <a:rect l="l" t="t" r="r" b="b"/>
            <a:pathLst>
              <a:path w="272415" h="11308715">
                <a:moveTo>
                  <a:pt x="272243" y="0"/>
                </a:moveTo>
                <a:lnTo>
                  <a:pt x="0" y="0"/>
                </a:lnTo>
                <a:lnTo>
                  <a:pt x="0" y="11308556"/>
                </a:lnTo>
                <a:lnTo>
                  <a:pt x="272243" y="11308556"/>
                </a:lnTo>
                <a:lnTo>
                  <a:pt x="272243" y="0"/>
                </a:lnTo>
                <a:close/>
              </a:path>
            </a:pathLst>
          </a:custGeom>
          <a:solidFill>
            <a:srgbClr val="01DCA5"/>
          </a:solidFill>
        </p:spPr>
        <p:txBody>
          <a:bodyPr wrap="square" lIns="0" tIns="0" rIns="0" bIns="0" rtlCol="0"/>
          <a:lstStyle/>
          <a:p>
            <a:endParaRPr>
              <a:solidFill>
                <a:srgbClr val="01DCA5"/>
              </a:solidFill>
            </a:endParaRPr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BDCD7316-C2FF-2F20-D5A3-44FD203DEF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0120" y="470470"/>
            <a:ext cx="6226717" cy="4619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002" b="0" i="0">
                <a:solidFill>
                  <a:srgbClr val="003C3B"/>
                </a:solidFill>
                <a:latin typeface="Outfit" pitchFamily="2" charset="0"/>
              </a:defRPr>
            </a:lvl1pPr>
          </a:lstStyle>
          <a:p>
            <a:r>
              <a:rPr lang="en-GB"/>
              <a:t>Titles</a:t>
            </a:r>
            <a:endParaRPr lang="en-US"/>
          </a:p>
        </p:txBody>
      </p:sp>
      <p:pic>
        <p:nvPicPr>
          <p:cNvPr id="5" name="Picture 4" descr="Logo&#10;&#10;Description automatically generated with medium confidence">
            <a:extLst>
              <a:ext uri="{FF2B5EF4-FFF2-40B4-BE49-F238E27FC236}">
                <a16:creationId xmlns:a16="http://schemas.microsoft.com/office/drawing/2014/main" id="{6A1D255E-E94D-A404-E22D-1870FE2B872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99108" y="101243"/>
            <a:ext cx="1642925" cy="1081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91203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>
            <a:extLst>
              <a:ext uri="{FF2B5EF4-FFF2-40B4-BE49-F238E27FC236}">
                <a16:creationId xmlns:a16="http://schemas.microsoft.com/office/drawing/2014/main" id="{C4F0210F-80A0-2D5F-4AB8-083028922618}"/>
              </a:ext>
            </a:extLst>
          </p:cNvPr>
          <p:cNvSpPr/>
          <p:nvPr userDrawn="1"/>
        </p:nvSpPr>
        <p:spPr>
          <a:xfrm>
            <a:off x="0" y="289"/>
            <a:ext cx="123903" cy="5143211"/>
          </a:xfrm>
          <a:custGeom>
            <a:avLst/>
            <a:gdLst/>
            <a:ahLst/>
            <a:cxnLst/>
            <a:rect l="l" t="t" r="r" b="b"/>
            <a:pathLst>
              <a:path w="272415" h="11308715">
                <a:moveTo>
                  <a:pt x="272243" y="0"/>
                </a:moveTo>
                <a:lnTo>
                  <a:pt x="0" y="0"/>
                </a:lnTo>
                <a:lnTo>
                  <a:pt x="0" y="11308556"/>
                </a:lnTo>
                <a:lnTo>
                  <a:pt x="272243" y="11308556"/>
                </a:lnTo>
                <a:lnTo>
                  <a:pt x="272243" y="0"/>
                </a:lnTo>
                <a:close/>
              </a:path>
            </a:pathLst>
          </a:custGeom>
          <a:solidFill>
            <a:srgbClr val="01DCA5"/>
          </a:solidFill>
        </p:spPr>
        <p:txBody>
          <a:bodyPr wrap="square" lIns="0" tIns="0" rIns="0" bIns="0" rtlCol="0"/>
          <a:lstStyle/>
          <a:p>
            <a:endParaRPr>
              <a:solidFill>
                <a:srgbClr val="01DCA5"/>
              </a:solidFill>
            </a:endParaRPr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BDCD7316-C2FF-2F20-D5A3-44FD203DEF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0120" y="470470"/>
            <a:ext cx="6226717" cy="4619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002" b="0" i="0">
                <a:solidFill>
                  <a:srgbClr val="003C3B"/>
                </a:solidFill>
                <a:latin typeface="Outfit" pitchFamily="2" charset="0"/>
              </a:defRPr>
            </a:lvl1pPr>
          </a:lstStyle>
          <a:p>
            <a:r>
              <a:rPr lang="en-GB"/>
              <a:t>Titles</a:t>
            </a:r>
            <a:endParaRPr lang="en-US"/>
          </a:p>
        </p:txBody>
      </p:sp>
      <p:pic>
        <p:nvPicPr>
          <p:cNvPr id="5" name="Picture 4" descr="Logo&#10;&#10;Description automatically generated with medium confidence">
            <a:extLst>
              <a:ext uri="{FF2B5EF4-FFF2-40B4-BE49-F238E27FC236}">
                <a16:creationId xmlns:a16="http://schemas.microsoft.com/office/drawing/2014/main" id="{6A1D255E-E94D-A404-E22D-1870FE2B872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99108" y="101243"/>
            <a:ext cx="1642925" cy="1081292"/>
          </a:xfrm>
          <a:prstGeom prst="rect">
            <a:avLst/>
          </a:prstGeom>
        </p:spPr>
      </p:pic>
      <p:sp>
        <p:nvSpPr>
          <p:cNvPr id="6" name="Picture Placeholder 12">
            <a:extLst>
              <a:ext uri="{FF2B5EF4-FFF2-40B4-BE49-F238E27FC236}">
                <a16:creationId xmlns:a16="http://schemas.microsoft.com/office/drawing/2014/main" id="{125DBA8C-F4DB-0D36-D51C-275FFF5B12E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554548" y="1425525"/>
            <a:ext cx="3589452" cy="3719281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b="0" i="0">
                <a:solidFill>
                  <a:schemeClr val="tx1"/>
                </a:solidFill>
                <a:latin typeface="Outfit" pitchFamily="2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" name="object 3">
            <a:extLst>
              <a:ext uri="{FF2B5EF4-FFF2-40B4-BE49-F238E27FC236}">
                <a16:creationId xmlns:a16="http://schemas.microsoft.com/office/drawing/2014/main" id="{1380E4B3-05CE-C39D-C7D6-CAB444C30F52}"/>
              </a:ext>
            </a:extLst>
          </p:cNvPr>
          <p:cNvSpPr/>
          <p:nvPr userDrawn="1"/>
        </p:nvSpPr>
        <p:spPr>
          <a:xfrm>
            <a:off x="5430645" y="1425525"/>
            <a:ext cx="123903" cy="3717686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1DCA5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2643185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Slide_opt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2">
            <a:extLst>
              <a:ext uri="{FF2B5EF4-FFF2-40B4-BE49-F238E27FC236}">
                <a16:creationId xmlns:a16="http://schemas.microsoft.com/office/drawing/2014/main" id="{13F97722-3FB0-2EA8-A78E-F69F471EA82E}"/>
              </a:ext>
            </a:extLst>
          </p:cNvPr>
          <p:cNvSpPr/>
          <p:nvPr userDrawn="1"/>
        </p:nvSpPr>
        <p:spPr>
          <a:xfrm>
            <a:off x="9020175" y="0"/>
            <a:ext cx="123903" cy="5143211"/>
          </a:xfrm>
          <a:custGeom>
            <a:avLst/>
            <a:gdLst/>
            <a:ahLst/>
            <a:cxnLst/>
            <a:rect l="l" t="t" r="r" b="b"/>
            <a:pathLst>
              <a:path w="272415" h="11308715">
                <a:moveTo>
                  <a:pt x="272243" y="0"/>
                </a:moveTo>
                <a:lnTo>
                  <a:pt x="0" y="0"/>
                </a:lnTo>
                <a:lnTo>
                  <a:pt x="0" y="11308556"/>
                </a:lnTo>
                <a:lnTo>
                  <a:pt x="272243" y="11308556"/>
                </a:lnTo>
                <a:lnTo>
                  <a:pt x="272243" y="0"/>
                </a:lnTo>
                <a:close/>
              </a:path>
            </a:pathLst>
          </a:custGeom>
          <a:solidFill>
            <a:srgbClr val="01DC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666FC306-B4B3-F80E-CAC0-B419EBDE35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0120" y="470470"/>
            <a:ext cx="6919882" cy="4619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002" b="0" i="0">
                <a:solidFill>
                  <a:srgbClr val="003C3B"/>
                </a:solidFill>
                <a:latin typeface="Outfit" pitchFamily="2" charset="0"/>
              </a:defRPr>
            </a:lvl1pPr>
          </a:lstStyle>
          <a:p>
            <a:r>
              <a:rPr lang="en-GB"/>
              <a:t>Text only slide title maximum of 1 line</a:t>
            </a:r>
            <a:endParaRPr lang="en-US"/>
          </a:p>
        </p:txBody>
      </p:sp>
      <p:pic>
        <p:nvPicPr>
          <p:cNvPr id="2" name="Picture 1" descr="Logo&#10;&#10;Description automatically generated with medium confidence">
            <a:extLst>
              <a:ext uri="{FF2B5EF4-FFF2-40B4-BE49-F238E27FC236}">
                <a16:creationId xmlns:a16="http://schemas.microsoft.com/office/drawing/2014/main" id="{0D9F827A-E976-6ABC-1466-86F285CB7C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0187" y="3970892"/>
            <a:ext cx="1642925" cy="108129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BF1A5B-745A-E6EC-8F3D-4FD608B1B0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4547" y="1187521"/>
            <a:ext cx="8235197" cy="2546046"/>
          </a:xfrm>
          <a:prstGeom prst="rect">
            <a:avLst/>
          </a:prstGeom>
        </p:spPr>
        <p:txBody>
          <a:bodyPr/>
          <a:lstStyle>
            <a:lvl1pPr>
              <a:defRPr sz="1455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1pPr>
            <a:lvl2pPr>
              <a:defRPr sz="1273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2pPr>
            <a:lvl3pPr>
              <a:defRPr sz="1092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3pPr>
            <a:lvl4pPr>
              <a:defRPr sz="910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4pPr>
            <a:lvl5pPr>
              <a:defRPr sz="819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31108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Slide_opt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2">
            <a:extLst>
              <a:ext uri="{FF2B5EF4-FFF2-40B4-BE49-F238E27FC236}">
                <a16:creationId xmlns:a16="http://schemas.microsoft.com/office/drawing/2014/main" id="{13F97722-3FB0-2EA8-A78E-F69F471EA82E}"/>
              </a:ext>
            </a:extLst>
          </p:cNvPr>
          <p:cNvSpPr/>
          <p:nvPr userDrawn="1"/>
        </p:nvSpPr>
        <p:spPr>
          <a:xfrm>
            <a:off x="9020175" y="0"/>
            <a:ext cx="123903" cy="5143211"/>
          </a:xfrm>
          <a:custGeom>
            <a:avLst/>
            <a:gdLst/>
            <a:ahLst/>
            <a:cxnLst/>
            <a:rect l="l" t="t" r="r" b="b"/>
            <a:pathLst>
              <a:path w="272415" h="11308715">
                <a:moveTo>
                  <a:pt x="272243" y="0"/>
                </a:moveTo>
                <a:lnTo>
                  <a:pt x="0" y="0"/>
                </a:lnTo>
                <a:lnTo>
                  <a:pt x="0" y="11308556"/>
                </a:lnTo>
                <a:lnTo>
                  <a:pt x="272243" y="11308556"/>
                </a:lnTo>
                <a:lnTo>
                  <a:pt x="272243" y="0"/>
                </a:lnTo>
                <a:close/>
              </a:path>
            </a:pathLst>
          </a:custGeom>
          <a:solidFill>
            <a:srgbClr val="01DC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9088586-E7D9-0274-F6DA-7114463568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4547" y="2141468"/>
            <a:ext cx="8235197" cy="2546046"/>
          </a:xfrm>
          <a:prstGeom prst="rect">
            <a:avLst/>
          </a:prstGeom>
        </p:spPr>
        <p:txBody>
          <a:bodyPr/>
          <a:lstStyle>
            <a:lvl1pPr>
              <a:defRPr sz="1455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1pPr>
            <a:lvl2pPr>
              <a:defRPr sz="1273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2pPr>
            <a:lvl3pPr>
              <a:defRPr sz="1092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3pPr>
            <a:lvl4pPr>
              <a:defRPr sz="910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4pPr>
            <a:lvl5pPr>
              <a:defRPr sz="819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3ECECC3-1AE5-10C3-4C6E-74D1D5D119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0120" y="1299192"/>
            <a:ext cx="6919882" cy="4619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002" b="0" i="0">
                <a:solidFill>
                  <a:srgbClr val="003C3B"/>
                </a:solidFill>
                <a:latin typeface="Outfit" pitchFamily="2" charset="0"/>
              </a:defRPr>
            </a:lvl1pPr>
          </a:lstStyle>
          <a:p>
            <a:r>
              <a:rPr lang="en-GB"/>
              <a:t>Text only slide title maximum of 1 line</a:t>
            </a:r>
            <a:endParaRPr lang="en-US"/>
          </a:p>
        </p:txBody>
      </p:sp>
      <p:pic>
        <p:nvPicPr>
          <p:cNvPr id="12" name="Picture 11" descr="Logo&#10;&#10;Description automatically generated with medium confidence">
            <a:extLst>
              <a:ext uri="{FF2B5EF4-FFF2-40B4-BE49-F238E27FC236}">
                <a16:creationId xmlns:a16="http://schemas.microsoft.com/office/drawing/2014/main" id="{624B7872-7768-8994-9EFC-A12171D04EF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321" y="102462"/>
            <a:ext cx="1642925" cy="1081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01526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Slide_opt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0BD68109-0D5F-A423-C4F3-DEA6B5C0B444}"/>
              </a:ext>
            </a:extLst>
          </p:cNvPr>
          <p:cNvSpPr/>
          <p:nvPr userDrawn="1"/>
        </p:nvSpPr>
        <p:spPr>
          <a:xfrm>
            <a:off x="0" y="5019323"/>
            <a:ext cx="9144000" cy="123895"/>
          </a:xfrm>
          <a:custGeom>
            <a:avLst/>
            <a:gdLst/>
            <a:ahLst/>
            <a:cxnLst/>
            <a:rect l="l" t="t" r="r" b="b"/>
            <a:pathLst>
              <a:path w="20104100" h="272415">
                <a:moveTo>
                  <a:pt x="20104099" y="0"/>
                </a:moveTo>
                <a:lnTo>
                  <a:pt x="0" y="0"/>
                </a:lnTo>
                <a:lnTo>
                  <a:pt x="0" y="272243"/>
                </a:lnTo>
                <a:lnTo>
                  <a:pt x="20104099" y="272243"/>
                </a:lnTo>
                <a:lnTo>
                  <a:pt x="20104099" y="0"/>
                </a:lnTo>
                <a:close/>
              </a:path>
            </a:pathLst>
          </a:custGeom>
          <a:solidFill>
            <a:srgbClr val="01DC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F08AD0-AE77-3039-7CEA-D90642EF6A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6476" y="1274651"/>
            <a:ext cx="8235197" cy="2683331"/>
          </a:xfrm>
          <a:prstGeom prst="rect">
            <a:avLst/>
          </a:prstGeom>
        </p:spPr>
        <p:txBody>
          <a:bodyPr/>
          <a:lstStyle>
            <a:lvl1pPr>
              <a:defRPr sz="1455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1pPr>
            <a:lvl2pPr>
              <a:defRPr sz="1455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2pPr>
            <a:lvl3pPr>
              <a:defRPr sz="1455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3pPr>
            <a:lvl4pPr>
              <a:defRPr sz="1455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4pPr>
            <a:lvl5pPr>
              <a:defRPr sz="1455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6D2DA59C-4523-11FE-0AFC-93AD518335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0120" y="470470"/>
            <a:ext cx="6919882" cy="4619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002" b="0" i="0">
                <a:solidFill>
                  <a:srgbClr val="003C3B"/>
                </a:solidFill>
                <a:latin typeface="Outfit" pitchFamily="2" charset="0"/>
              </a:defRPr>
            </a:lvl1pPr>
          </a:lstStyle>
          <a:p>
            <a:r>
              <a:rPr lang="en-GB"/>
              <a:t>Text only slide title maximum of 1 line</a:t>
            </a:r>
            <a:endParaRPr lang="en-US"/>
          </a:p>
        </p:txBody>
      </p:sp>
      <p:pic>
        <p:nvPicPr>
          <p:cNvPr id="8" name="Picture 7" descr="Logo&#10;&#10;Description automatically generated with medium confidence">
            <a:extLst>
              <a:ext uri="{FF2B5EF4-FFF2-40B4-BE49-F238E27FC236}">
                <a16:creationId xmlns:a16="http://schemas.microsoft.com/office/drawing/2014/main" id="{E9C1154D-36D6-A953-38F2-59B9E13E967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0187" y="3970892"/>
            <a:ext cx="1642925" cy="1081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6052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Image Slide_opt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10">
            <a:extLst>
              <a:ext uri="{FF2B5EF4-FFF2-40B4-BE49-F238E27FC236}">
                <a16:creationId xmlns:a16="http://schemas.microsoft.com/office/drawing/2014/main" id="{1195EDD9-5DCF-E587-8C4A-A05B7E78D324}"/>
              </a:ext>
            </a:extLst>
          </p:cNvPr>
          <p:cNvSpPr/>
          <p:nvPr/>
        </p:nvSpPr>
        <p:spPr>
          <a:xfrm>
            <a:off x="5226215" y="0"/>
            <a:ext cx="123903" cy="5143211"/>
          </a:xfrm>
          <a:custGeom>
            <a:avLst/>
            <a:gdLst/>
            <a:ahLst/>
            <a:cxnLst/>
            <a:rect l="l" t="t" r="r" b="b"/>
            <a:pathLst>
              <a:path w="272415" h="11308715">
                <a:moveTo>
                  <a:pt x="272243" y="0"/>
                </a:moveTo>
                <a:lnTo>
                  <a:pt x="0" y="0"/>
                </a:lnTo>
                <a:lnTo>
                  <a:pt x="0" y="11308556"/>
                </a:lnTo>
                <a:lnTo>
                  <a:pt x="272243" y="11308556"/>
                </a:lnTo>
                <a:lnTo>
                  <a:pt x="272243" y="0"/>
                </a:lnTo>
                <a:close/>
              </a:path>
            </a:pathLst>
          </a:custGeom>
          <a:solidFill>
            <a:srgbClr val="01DC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1586CE1-277A-D00B-7415-EC9E5EB240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4777" y="2562365"/>
            <a:ext cx="4389830" cy="2125149"/>
          </a:xfrm>
          <a:prstGeom prst="rect">
            <a:avLst/>
          </a:prstGeom>
        </p:spPr>
        <p:txBody>
          <a:bodyPr/>
          <a:lstStyle>
            <a:lvl1pPr>
              <a:defRPr sz="1455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1pPr>
            <a:lvl2pPr>
              <a:defRPr sz="1273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2pPr>
            <a:lvl3pPr>
              <a:defRPr sz="1092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3pPr>
            <a:lvl4pPr>
              <a:defRPr sz="910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4pPr>
            <a:lvl5pPr>
              <a:defRPr sz="819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416B0A64-95EE-C813-949F-4460013DB9C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0119" y="1301344"/>
            <a:ext cx="4043248" cy="92384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002" b="0" i="0">
                <a:solidFill>
                  <a:srgbClr val="003C3B"/>
                </a:solidFill>
                <a:latin typeface="Outfit" pitchFamily="2" charset="0"/>
              </a:defRPr>
            </a:lvl1pPr>
          </a:lstStyle>
          <a:p>
            <a:r>
              <a:rPr lang="en-GB"/>
              <a:t>Text &amp; image slide title maximum of 2 lines</a:t>
            </a:r>
            <a:endParaRPr lang="en-US"/>
          </a:p>
        </p:txBody>
      </p:sp>
      <p:pic>
        <p:nvPicPr>
          <p:cNvPr id="17" name="Picture 16" descr="Logo&#10;&#10;Description automatically generated with medium confidence">
            <a:extLst>
              <a:ext uri="{FF2B5EF4-FFF2-40B4-BE49-F238E27FC236}">
                <a16:creationId xmlns:a16="http://schemas.microsoft.com/office/drawing/2014/main" id="{05790506-9F65-EE13-ED28-F464393885A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321" y="102462"/>
            <a:ext cx="1642925" cy="1081292"/>
          </a:xfrm>
          <a:prstGeom prst="rect">
            <a:avLst/>
          </a:prstGeom>
        </p:spPr>
      </p:pic>
      <p:sp>
        <p:nvSpPr>
          <p:cNvPr id="4" name="Picture Placeholder 12">
            <a:extLst>
              <a:ext uri="{FF2B5EF4-FFF2-40B4-BE49-F238E27FC236}">
                <a16:creationId xmlns:a16="http://schemas.microsoft.com/office/drawing/2014/main" id="{53827B12-AFEC-0AC9-04EF-BDF6A071CF2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347884" y="1306"/>
            <a:ext cx="3796116" cy="514350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b="0" i="0">
                <a:solidFill>
                  <a:schemeClr val="tx1"/>
                </a:solidFill>
                <a:latin typeface="Outfit" pitchFamily="2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Image Slide_opt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10">
            <a:extLst>
              <a:ext uri="{FF2B5EF4-FFF2-40B4-BE49-F238E27FC236}">
                <a16:creationId xmlns:a16="http://schemas.microsoft.com/office/drawing/2014/main" id="{2418B32C-4041-FB93-A954-CA60B3ACC7DE}"/>
              </a:ext>
            </a:extLst>
          </p:cNvPr>
          <p:cNvSpPr/>
          <p:nvPr/>
        </p:nvSpPr>
        <p:spPr>
          <a:xfrm>
            <a:off x="3792079" y="0"/>
            <a:ext cx="123903" cy="5143211"/>
          </a:xfrm>
          <a:custGeom>
            <a:avLst/>
            <a:gdLst/>
            <a:ahLst/>
            <a:cxnLst/>
            <a:rect l="l" t="t" r="r" b="b"/>
            <a:pathLst>
              <a:path w="272415" h="11308715">
                <a:moveTo>
                  <a:pt x="272232" y="0"/>
                </a:moveTo>
                <a:lnTo>
                  <a:pt x="0" y="0"/>
                </a:lnTo>
                <a:lnTo>
                  <a:pt x="0" y="11308556"/>
                </a:lnTo>
                <a:lnTo>
                  <a:pt x="272232" y="11308556"/>
                </a:lnTo>
                <a:lnTo>
                  <a:pt x="272232" y="0"/>
                </a:lnTo>
                <a:close/>
              </a:path>
            </a:pathLst>
          </a:custGeom>
          <a:solidFill>
            <a:srgbClr val="01DC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314101DF-1D0F-8FAF-5FA2-93517F558D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50080" y="1705175"/>
            <a:ext cx="4389830" cy="2125149"/>
          </a:xfrm>
          <a:prstGeom prst="rect">
            <a:avLst/>
          </a:prstGeom>
        </p:spPr>
        <p:txBody>
          <a:bodyPr/>
          <a:lstStyle>
            <a:lvl1pPr>
              <a:defRPr sz="1455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1pPr>
            <a:lvl2pPr>
              <a:defRPr sz="1273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2pPr>
            <a:lvl3pPr>
              <a:defRPr sz="1092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3pPr>
            <a:lvl4pPr>
              <a:defRPr sz="910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4pPr>
            <a:lvl5pPr>
              <a:defRPr sz="819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0E34B44A-7A8E-F500-20CE-D4E64B0EF1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50079" y="421413"/>
            <a:ext cx="4236359" cy="92384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002" b="0" i="0">
                <a:solidFill>
                  <a:srgbClr val="003C3B"/>
                </a:solidFill>
                <a:latin typeface="Outfit" pitchFamily="2" charset="0"/>
              </a:defRPr>
            </a:lvl1pPr>
          </a:lstStyle>
          <a:p>
            <a:r>
              <a:rPr lang="en-GB"/>
              <a:t>Text &amp; image slide title maximum of 2 lines</a:t>
            </a:r>
            <a:endParaRPr lang="en-US"/>
          </a:p>
        </p:txBody>
      </p:sp>
      <p:pic>
        <p:nvPicPr>
          <p:cNvPr id="72" name="Picture 71" descr="Logo&#10;&#10;Description automatically generated with medium confidence">
            <a:extLst>
              <a:ext uri="{FF2B5EF4-FFF2-40B4-BE49-F238E27FC236}">
                <a16:creationId xmlns:a16="http://schemas.microsoft.com/office/drawing/2014/main" id="{A7E1376B-7710-0DD8-EA1F-07505FDD140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24879" y="3970892"/>
            <a:ext cx="1642925" cy="1081292"/>
          </a:xfrm>
          <a:prstGeom prst="rect">
            <a:avLst/>
          </a:prstGeom>
        </p:spPr>
      </p:pic>
      <p:sp>
        <p:nvSpPr>
          <p:cNvPr id="3" name="Picture Placeholder 12">
            <a:extLst>
              <a:ext uri="{FF2B5EF4-FFF2-40B4-BE49-F238E27FC236}">
                <a16:creationId xmlns:a16="http://schemas.microsoft.com/office/drawing/2014/main" id="{666F29F3-5F63-ECBC-D7F4-B4046920754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2149"/>
            <a:ext cx="3796116" cy="514350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b="0" i="0">
                <a:solidFill>
                  <a:schemeClr val="tx1"/>
                </a:solidFill>
                <a:latin typeface="Outfit" pitchFamily="2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80886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nl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2">
            <a:extLst>
              <a:ext uri="{FF2B5EF4-FFF2-40B4-BE49-F238E27FC236}">
                <a16:creationId xmlns:a16="http://schemas.microsoft.com/office/drawing/2014/main" id="{F4E101A4-56D7-2B69-7070-2CA34A9EEFC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2149"/>
            <a:ext cx="9144000" cy="514350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b="0" i="0">
                <a:solidFill>
                  <a:schemeClr val="tx1"/>
                </a:solidFill>
                <a:latin typeface="Outfit" pitchFamily="2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47233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le Image Slide_opt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10">
            <a:extLst>
              <a:ext uri="{FF2B5EF4-FFF2-40B4-BE49-F238E27FC236}">
                <a16:creationId xmlns:a16="http://schemas.microsoft.com/office/drawing/2014/main" id="{2418B32C-4041-FB93-A954-CA60B3ACC7DE}"/>
              </a:ext>
            </a:extLst>
          </p:cNvPr>
          <p:cNvSpPr/>
          <p:nvPr/>
        </p:nvSpPr>
        <p:spPr>
          <a:xfrm>
            <a:off x="9020097" y="0"/>
            <a:ext cx="123903" cy="5143211"/>
          </a:xfrm>
          <a:custGeom>
            <a:avLst/>
            <a:gdLst/>
            <a:ahLst/>
            <a:cxnLst/>
            <a:rect l="l" t="t" r="r" b="b"/>
            <a:pathLst>
              <a:path w="272415" h="11308715">
                <a:moveTo>
                  <a:pt x="272232" y="0"/>
                </a:moveTo>
                <a:lnTo>
                  <a:pt x="0" y="0"/>
                </a:lnTo>
                <a:lnTo>
                  <a:pt x="0" y="11308556"/>
                </a:lnTo>
                <a:lnTo>
                  <a:pt x="272232" y="11308556"/>
                </a:lnTo>
                <a:lnTo>
                  <a:pt x="272232" y="0"/>
                </a:lnTo>
                <a:close/>
              </a:path>
            </a:pathLst>
          </a:custGeom>
          <a:solidFill>
            <a:srgbClr val="01DCA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Picture 3" descr="Logo&#10;&#10;Description automatically generated with medium confidence">
            <a:extLst>
              <a:ext uri="{FF2B5EF4-FFF2-40B4-BE49-F238E27FC236}">
                <a16:creationId xmlns:a16="http://schemas.microsoft.com/office/drawing/2014/main" id="{5F00D402-5185-E8FF-0923-E28236B8509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321" y="102462"/>
            <a:ext cx="1642925" cy="1081292"/>
          </a:xfrm>
          <a:prstGeom prst="rect">
            <a:avLst/>
          </a:prstGeom>
        </p:spPr>
      </p:pic>
      <p:sp>
        <p:nvSpPr>
          <p:cNvPr id="8" name="Picture Placeholder 12">
            <a:extLst>
              <a:ext uri="{FF2B5EF4-FFF2-40B4-BE49-F238E27FC236}">
                <a16:creationId xmlns:a16="http://schemas.microsoft.com/office/drawing/2014/main" id="{C6CDE099-1FB8-58A8-FC61-4700ECB4DA6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37908" y="1231974"/>
            <a:ext cx="2186519" cy="2002406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b="0" i="0">
                <a:solidFill>
                  <a:schemeClr val="tx1"/>
                </a:solidFill>
                <a:latin typeface="Outfit" pitchFamily="2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0" name="Picture Placeholder 12">
            <a:extLst>
              <a:ext uri="{FF2B5EF4-FFF2-40B4-BE49-F238E27FC236}">
                <a16:creationId xmlns:a16="http://schemas.microsoft.com/office/drawing/2014/main" id="{EC66147D-9FC7-612D-FFE0-F5B777FAF52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321408" y="1231974"/>
            <a:ext cx="2186519" cy="2002406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b="0" i="0">
                <a:solidFill>
                  <a:schemeClr val="tx1"/>
                </a:solidFill>
                <a:latin typeface="Outfit" pitchFamily="2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1" name="Picture Placeholder 12">
            <a:extLst>
              <a:ext uri="{FF2B5EF4-FFF2-40B4-BE49-F238E27FC236}">
                <a16:creationId xmlns:a16="http://schemas.microsoft.com/office/drawing/2014/main" id="{2BA07D73-342E-F574-3FF1-6110E6D91C0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184341" y="1231974"/>
            <a:ext cx="2186519" cy="2002406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b="0" i="0">
                <a:solidFill>
                  <a:schemeClr val="tx1"/>
                </a:solidFill>
                <a:latin typeface="Outfit" pitchFamily="2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3960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_grey_opt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6D18CBD-6FF2-33EA-7CEC-90D3B43D5D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9157" y="1527521"/>
            <a:ext cx="3200295" cy="17145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275" b="1" i="0">
                <a:solidFill>
                  <a:srgbClr val="003C3B"/>
                </a:solidFill>
                <a:latin typeface="Outfit" pitchFamily="2" charset="0"/>
              </a:defRPr>
            </a:lvl1pPr>
          </a:lstStyle>
          <a:p>
            <a:r>
              <a:rPr lang="en-GB"/>
              <a:t>Cover Slide</a:t>
            </a:r>
            <a:br>
              <a:rPr lang="en-GB"/>
            </a:br>
            <a:r>
              <a:rPr lang="en-GB"/>
              <a:t>title maximum of 4 lines </a:t>
            </a:r>
            <a:endParaRPr lang="en-US"/>
          </a:p>
        </p:txBody>
      </p:sp>
      <p:pic>
        <p:nvPicPr>
          <p:cNvPr id="4" name="Picture 3" descr="Logo&#10;&#10;Description automatically generated with medium confidence">
            <a:extLst>
              <a:ext uri="{FF2B5EF4-FFF2-40B4-BE49-F238E27FC236}">
                <a16:creationId xmlns:a16="http://schemas.microsoft.com/office/drawing/2014/main" id="{E9BA3667-DBE8-38CD-D818-1789F73A958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321" y="102462"/>
            <a:ext cx="1642925" cy="1081292"/>
          </a:xfrm>
          <a:prstGeom prst="rect">
            <a:avLst/>
          </a:prstGeom>
        </p:spPr>
      </p:pic>
      <p:sp>
        <p:nvSpPr>
          <p:cNvPr id="17" name="Subtitle 2">
            <a:extLst>
              <a:ext uri="{FF2B5EF4-FFF2-40B4-BE49-F238E27FC236}">
                <a16:creationId xmlns:a16="http://schemas.microsoft.com/office/drawing/2014/main" id="{2450CBED-BAF5-CC78-8065-CEE3D5F2A3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9158" y="3717975"/>
            <a:ext cx="3953581" cy="42574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55">
                <a:solidFill>
                  <a:srgbClr val="003C3B"/>
                </a:solidFill>
                <a:latin typeface="Outfit" pitchFamily="2" charset="0"/>
              </a:defRPr>
            </a:lvl1pPr>
            <a:lvl2pPr marL="207935" indent="0" algn="ctr">
              <a:buNone/>
              <a:defRPr sz="910"/>
            </a:lvl2pPr>
            <a:lvl3pPr marL="415869" indent="0" algn="ctr">
              <a:buNone/>
              <a:defRPr sz="819"/>
            </a:lvl3pPr>
            <a:lvl4pPr marL="623804" indent="0" algn="ctr">
              <a:buNone/>
              <a:defRPr sz="728"/>
            </a:lvl4pPr>
            <a:lvl5pPr marL="831738" indent="0" algn="ctr">
              <a:buNone/>
              <a:defRPr sz="728"/>
            </a:lvl5pPr>
            <a:lvl6pPr marL="1039673" indent="0" algn="ctr">
              <a:buNone/>
              <a:defRPr sz="728"/>
            </a:lvl6pPr>
            <a:lvl7pPr marL="1247607" indent="0" algn="ctr">
              <a:buNone/>
              <a:defRPr sz="728"/>
            </a:lvl7pPr>
            <a:lvl8pPr marL="1455542" indent="0" algn="ctr">
              <a:buNone/>
              <a:defRPr sz="728"/>
            </a:lvl8pPr>
            <a:lvl9pPr marL="1663476" indent="0" algn="ctr">
              <a:buNone/>
              <a:defRPr sz="728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pic>
        <p:nvPicPr>
          <p:cNvPr id="22" name="Picture 21" descr="Icon&#10;&#10;Description automatically generated">
            <a:extLst>
              <a:ext uri="{FF2B5EF4-FFF2-40B4-BE49-F238E27FC236}">
                <a16:creationId xmlns:a16="http://schemas.microsoft.com/office/drawing/2014/main" id="{CC92E8A1-37D3-2FC9-50B2-B2124284996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01261" y="181"/>
            <a:ext cx="4342739" cy="514313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le Image Slide_opt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ogo&#10;&#10;Description automatically generated with medium confidence">
            <a:extLst>
              <a:ext uri="{FF2B5EF4-FFF2-40B4-BE49-F238E27FC236}">
                <a16:creationId xmlns:a16="http://schemas.microsoft.com/office/drawing/2014/main" id="{5F00D402-5185-E8FF-0923-E28236B8509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321" y="102462"/>
            <a:ext cx="1642925" cy="1081292"/>
          </a:xfrm>
          <a:prstGeom prst="rect">
            <a:avLst/>
          </a:prstGeom>
        </p:spPr>
      </p:pic>
      <p:sp>
        <p:nvSpPr>
          <p:cNvPr id="11" name="object 10">
            <a:extLst>
              <a:ext uri="{FF2B5EF4-FFF2-40B4-BE49-F238E27FC236}">
                <a16:creationId xmlns:a16="http://schemas.microsoft.com/office/drawing/2014/main" id="{963E5D43-6872-AA68-89A8-5460AE836BC0}"/>
              </a:ext>
            </a:extLst>
          </p:cNvPr>
          <p:cNvSpPr/>
          <p:nvPr userDrawn="1"/>
        </p:nvSpPr>
        <p:spPr>
          <a:xfrm>
            <a:off x="9020097" y="0"/>
            <a:ext cx="123903" cy="5143211"/>
          </a:xfrm>
          <a:custGeom>
            <a:avLst/>
            <a:gdLst/>
            <a:ahLst/>
            <a:cxnLst/>
            <a:rect l="l" t="t" r="r" b="b"/>
            <a:pathLst>
              <a:path w="272415" h="11308715">
                <a:moveTo>
                  <a:pt x="272232" y="0"/>
                </a:moveTo>
                <a:lnTo>
                  <a:pt x="0" y="0"/>
                </a:lnTo>
                <a:lnTo>
                  <a:pt x="0" y="11308556"/>
                </a:lnTo>
                <a:lnTo>
                  <a:pt x="272232" y="11308556"/>
                </a:lnTo>
                <a:lnTo>
                  <a:pt x="272232" y="0"/>
                </a:lnTo>
                <a:close/>
              </a:path>
            </a:pathLst>
          </a:custGeom>
          <a:solidFill>
            <a:srgbClr val="01DC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Picture Placeholder 12">
            <a:extLst>
              <a:ext uri="{FF2B5EF4-FFF2-40B4-BE49-F238E27FC236}">
                <a16:creationId xmlns:a16="http://schemas.microsoft.com/office/drawing/2014/main" id="{4441B3FD-1279-E5F0-E2EF-2F813922601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78613" y="1333874"/>
            <a:ext cx="2774183" cy="3707164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b="0" i="0">
                <a:solidFill>
                  <a:schemeClr val="tx1"/>
                </a:solidFill>
                <a:latin typeface="Outfit" pitchFamily="2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0" name="Picture Placeholder 12">
            <a:extLst>
              <a:ext uri="{FF2B5EF4-FFF2-40B4-BE49-F238E27FC236}">
                <a16:creationId xmlns:a16="http://schemas.microsoft.com/office/drawing/2014/main" id="{6981FABC-D64E-DD4E-DD40-88B87CDE4C1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062113" y="1333874"/>
            <a:ext cx="2774183" cy="3707164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b="0" i="0">
                <a:solidFill>
                  <a:schemeClr val="tx1"/>
                </a:solidFill>
                <a:latin typeface="Outfit" pitchFamily="2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2" name="Picture Placeholder 12">
            <a:extLst>
              <a:ext uri="{FF2B5EF4-FFF2-40B4-BE49-F238E27FC236}">
                <a16:creationId xmlns:a16="http://schemas.microsoft.com/office/drawing/2014/main" id="{267225A8-DF92-6DC4-B9E0-536C7B8E9CE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925046" y="1333874"/>
            <a:ext cx="2774183" cy="3707164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b="0" i="0">
                <a:solidFill>
                  <a:schemeClr val="tx1"/>
                </a:solidFill>
                <a:latin typeface="Outfit" pitchFamily="2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35921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le Image Slide_opt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ogo&#10;&#10;Description automatically generated with medium confidence">
            <a:extLst>
              <a:ext uri="{FF2B5EF4-FFF2-40B4-BE49-F238E27FC236}">
                <a16:creationId xmlns:a16="http://schemas.microsoft.com/office/drawing/2014/main" id="{5F00D402-5185-E8FF-0923-E28236B8509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321" y="102462"/>
            <a:ext cx="1642925" cy="1081292"/>
          </a:xfrm>
          <a:prstGeom prst="rect">
            <a:avLst/>
          </a:prstGeom>
        </p:spPr>
      </p:pic>
      <p:sp>
        <p:nvSpPr>
          <p:cNvPr id="11" name="object 10">
            <a:extLst>
              <a:ext uri="{FF2B5EF4-FFF2-40B4-BE49-F238E27FC236}">
                <a16:creationId xmlns:a16="http://schemas.microsoft.com/office/drawing/2014/main" id="{963E5D43-6872-AA68-89A8-5460AE836BC0}"/>
              </a:ext>
            </a:extLst>
          </p:cNvPr>
          <p:cNvSpPr/>
          <p:nvPr userDrawn="1"/>
        </p:nvSpPr>
        <p:spPr>
          <a:xfrm>
            <a:off x="9020097" y="0"/>
            <a:ext cx="123903" cy="5143211"/>
          </a:xfrm>
          <a:custGeom>
            <a:avLst/>
            <a:gdLst/>
            <a:ahLst/>
            <a:cxnLst/>
            <a:rect l="l" t="t" r="r" b="b"/>
            <a:pathLst>
              <a:path w="272415" h="11308715">
                <a:moveTo>
                  <a:pt x="272232" y="0"/>
                </a:moveTo>
                <a:lnTo>
                  <a:pt x="0" y="0"/>
                </a:lnTo>
                <a:lnTo>
                  <a:pt x="0" y="11308556"/>
                </a:lnTo>
                <a:lnTo>
                  <a:pt x="272232" y="11308556"/>
                </a:lnTo>
                <a:lnTo>
                  <a:pt x="272232" y="0"/>
                </a:lnTo>
                <a:close/>
              </a:path>
            </a:pathLst>
          </a:custGeom>
          <a:solidFill>
            <a:srgbClr val="01DC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D8CD300-AFD2-A445-594E-242C472866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0119" y="1301344"/>
            <a:ext cx="4043248" cy="92384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002" b="0" i="0">
                <a:solidFill>
                  <a:srgbClr val="003C3B"/>
                </a:solidFill>
                <a:latin typeface="Outfit" pitchFamily="2" charset="0"/>
              </a:defRPr>
            </a:lvl1pPr>
          </a:lstStyle>
          <a:p>
            <a:r>
              <a:rPr lang="en-GB"/>
              <a:t>Text &amp; main images</a:t>
            </a:r>
            <a:endParaRPr lang="en-US"/>
          </a:p>
        </p:txBody>
      </p:sp>
      <p:sp>
        <p:nvSpPr>
          <p:cNvPr id="7" name="Picture Placeholder 12">
            <a:extLst>
              <a:ext uri="{FF2B5EF4-FFF2-40B4-BE49-F238E27FC236}">
                <a16:creationId xmlns:a16="http://schemas.microsoft.com/office/drawing/2014/main" id="{26C29E3D-6339-BE55-5799-0028BAFC3DE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7969" y="2899243"/>
            <a:ext cx="2774183" cy="2141795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b="0" i="0">
                <a:solidFill>
                  <a:schemeClr val="tx1"/>
                </a:solidFill>
                <a:latin typeface="Outfit" pitchFamily="2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8" name="Picture Placeholder 12">
            <a:extLst>
              <a:ext uri="{FF2B5EF4-FFF2-40B4-BE49-F238E27FC236}">
                <a16:creationId xmlns:a16="http://schemas.microsoft.com/office/drawing/2014/main" id="{5557DA65-DD09-B94E-7CC0-8C994100CDE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011469" y="2899243"/>
            <a:ext cx="2774183" cy="2141795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b="0" i="0">
                <a:solidFill>
                  <a:schemeClr val="tx1"/>
                </a:solidFill>
                <a:latin typeface="Outfit" pitchFamily="2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9" name="Picture Placeholder 12">
            <a:extLst>
              <a:ext uri="{FF2B5EF4-FFF2-40B4-BE49-F238E27FC236}">
                <a16:creationId xmlns:a16="http://schemas.microsoft.com/office/drawing/2014/main" id="{3B0D28BD-15AE-5855-9139-0860ED50808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874402" y="2899243"/>
            <a:ext cx="2774183" cy="2141795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b="0" i="0">
                <a:solidFill>
                  <a:schemeClr val="tx1"/>
                </a:solidFill>
                <a:latin typeface="Outfit" pitchFamily="2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0710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Image Slide_opt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1586CE1-277A-D00B-7415-EC9E5EB240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4777" y="2562365"/>
            <a:ext cx="4389830" cy="2125149"/>
          </a:xfrm>
          <a:prstGeom prst="rect">
            <a:avLst/>
          </a:prstGeom>
        </p:spPr>
        <p:txBody>
          <a:bodyPr/>
          <a:lstStyle>
            <a:lvl1pPr>
              <a:defRPr sz="1455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1pPr>
            <a:lvl2pPr>
              <a:defRPr sz="1273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2pPr>
            <a:lvl3pPr>
              <a:defRPr sz="1092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3pPr>
            <a:lvl4pPr>
              <a:defRPr sz="910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4pPr>
            <a:lvl5pPr>
              <a:defRPr sz="819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416B0A64-95EE-C813-949F-4460013DB9C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0119" y="1301344"/>
            <a:ext cx="4043248" cy="92384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002" b="0" i="0">
                <a:solidFill>
                  <a:srgbClr val="003C3B"/>
                </a:solidFill>
                <a:latin typeface="Outfit" pitchFamily="2" charset="0"/>
              </a:defRPr>
            </a:lvl1pPr>
          </a:lstStyle>
          <a:p>
            <a:r>
              <a:rPr lang="en-GB"/>
              <a:t>Text &amp; image slide title maximum of 2 lines</a:t>
            </a:r>
            <a:endParaRPr lang="en-US"/>
          </a:p>
        </p:txBody>
      </p:sp>
      <p:pic>
        <p:nvPicPr>
          <p:cNvPr id="17" name="Picture 16" descr="Logo&#10;&#10;Description automatically generated with medium confidence">
            <a:extLst>
              <a:ext uri="{FF2B5EF4-FFF2-40B4-BE49-F238E27FC236}">
                <a16:creationId xmlns:a16="http://schemas.microsoft.com/office/drawing/2014/main" id="{05790506-9F65-EE13-ED28-F464393885A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321" y="102462"/>
            <a:ext cx="1642925" cy="1081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95819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_opt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Logo&#10;&#10;Description automatically generated with medium confidence">
            <a:extLst>
              <a:ext uri="{FF2B5EF4-FFF2-40B4-BE49-F238E27FC236}">
                <a16:creationId xmlns:a16="http://schemas.microsoft.com/office/drawing/2014/main" id="{71280F10-9A00-38FC-CBBE-9B2D4CB6484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320" y="102462"/>
            <a:ext cx="2856187" cy="1879801"/>
          </a:xfrm>
          <a:prstGeom prst="rect">
            <a:avLst/>
          </a:prstGeom>
        </p:spPr>
      </p:pic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0F23457A-38BB-DF64-F930-13DF3E9042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0119" y="4176465"/>
            <a:ext cx="4043248" cy="49123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002" b="0" i="0">
                <a:solidFill>
                  <a:srgbClr val="003C3B"/>
                </a:solidFill>
                <a:latin typeface="Outfit" pitchFamily="2" charset="0"/>
              </a:defRPr>
            </a:lvl1pPr>
          </a:lstStyle>
          <a:p>
            <a:r>
              <a:rPr lang="en-GB"/>
              <a:t>Thank you.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74207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_opt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3">
            <a:extLst>
              <a:ext uri="{FF2B5EF4-FFF2-40B4-BE49-F238E27FC236}">
                <a16:creationId xmlns:a16="http://schemas.microsoft.com/office/drawing/2014/main" id="{9B93A67E-ECCB-03E2-4382-40646E11FB5E}"/>
              </a:ext>
            </a:extLst>
          </p:cNvPr>
          <p:cNvSpPr/>
          <p:nvPr userDrawn="1"/>
        </p:nvSpPr>
        <p:spPr>
          <a:xfrm>
            <a:off x="0" y="0"/>
            <a:ext cx="9144000" cy="5143211"/>
          </a:xfrm>
          <a:custGeom>
            <a:avLst/>
            <a:gdLst/>
            <a:ahLst/>
            <a:cxnLst/>
            <a:rect l="l" t="t" r="r" b="b"/>
            <a:pathLst>
              <a:path w="19832320" h="11308715">
                <a:moveTo>
                  <a:pt x="19831856" y="0"/>
                </a:moveTo>
                <a:lnTo>
                  <a:pt x="0" y="0"/>
                </a:lnTo>
                <a:lnTo>
                  <a:pt x="0" y="11308556"/>
                </a:lnTo>
                <a:lnTo>
                  <a:pt x="19831856" y="11308556"/>
                </a:lnTo>
                <a:lnTo>
                  <a:pt x="19831856" y="0"/>
                </a:lnTo>
                <a:close/>
              </a:path>
            </a:pathLst>
          </a:custGeom>
          <a:solidFill>
            <a:srgbClr val="003C3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7C464088-0278-F626-5281-01C0727EF9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0119" y="4176465"/>
            <a:ext cx="4043248" cy="49123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002" b="0" i="0">
                <a:solidFill>
                  <a:schemeClr val="bg1"/>
                </a:solidFill>
                <a:latin typeface="Outfit" pitchFamily="2" charset="0"/>
              </a:defRPr>
            </a:lvl1pPr>
          </a:lstStyle>
          <a:p>
            <a:r>
              <a:rPr lang="en-GB"/>
              <a:t>Thank you.</a:t>
            </a:r>
            <a:endParaRPr lang="en-US"/>
          </a:p>
        </p:txBody>
      </p:sp>
      <p:pic>
        <p:nvPicPr>
          <p:cNvPr id="13" name="Picture 12" descr="Logo&#10;&#10;Description automatically generated">
            <a:extLst>
              <a:ext uri="{FF2B5EF4-FFF2-40B4-BE49-F238E27FC236}">
                <a16:creationId xmlns:a16="http://schemas.microsoft.com/office/drawing/2014/main" id="{213A8897-6532-2E8B-47F6-784F3B6DB23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320" y="102462"/>
            <a:ext cx="2856186" cy="1879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75406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_opt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3">
            <a:extLst>
              <a:ext uri="{FF2B5EF4-FFF2-40B4-BE49-F238E27FC236}">
                <a16:creationId xmlns:a16="http://schemas.microsoft.com/office/drawing/2014/main" id="{9B93A67E-ECCB-03E2-4382-40646E11FB5E}"/>
              </a:ext>
            </a:extLst>
          </p:cNvPr>
          <p:cNvSpPr/>
          <p:nvPr userDrawn="1"/>
        </p:nvSpPr>
        <p:spPr>
          <a:xfrm>
            <a:off x="0" y="0"/>
            <a:ext cx="9144000" cy="5143211"/>
          </a:xfrm>
          <a:custGeom>
            <a:avLst/>
            <a:gdLst/>
            <a:ahLst/>
            <a:cxnLst/>
            <a:rect l="l" t="t" r="r" b="b"/>
            <a:pathLst>
              <a:path w="19832320" h="11308715">
                <a:moveTo>
                  <a:pt x="19831856" y="0"/>
                </a:moveTo>
                <a:lnTo>
                  <a:pt x="0" y="0"/>
                </a:lnTo>
                <a:lnTo>
                  <a:pt x="0" y="11308556"/>
                </a:lnTo>
                <a:lnTo>
                  <a:pt x="19831856" y="11308556"/>
                </a:lnTo>
                <a:lnTo>
                  <a:pt x="19831856" y="0"/>
                </a:lnTo>
                <a:close/>
              </a:path>
            </a:pathLst>
          </a:custGeom>
          <a:solidFill>
            <a:srgbClr val="017D6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7C464088-0278-F626-5281-01C0727EF9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0119" y="4176465"/>
            <a:ext cx="4043248" cy="49123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002" b="0" i="0">
                <a:solidFill>
                  <a:schemeClr val="bg1"/>
                </a:solidFill>
                <a:latin typeface="Outfit" pitchFamily="2" charset="0"/>
              </a:defRPr>
            </a:lvl1pPr>
          </a:lstStyle>
          <a:p>
            <a:r>
              <a:rPr lang="en-GB"/>
              <a:t>Thank you.</a:t>
            </a:r>
            <a:endParaRPr lang="en-US"/>
          </a:p>
        </p:txBody>
      </p:sp>
      <p:pic>
        <p:nvPicPr>
          <p:cNvPr id="13" name="Picture 12" descr="Logo&#10;&#10;Description automatically generated">
            <a:extLst>
              <a:ext uri="{FF2B5EF4-FFF2-40B4-BE49-F238E27FC236}">
                <a16:creationId xmlns:a16="http://schemas.microsoft.com/office/drawing/2014/main" id="{213A8897-6532-2E8B-47F6-784F3B6DB23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320" y="102462"/>
            <a:ext cx="2856186" cy="1879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4338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_green_opt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3">
            <a:extLst>
              <a:ext uri="{FF2B5EF4-FFF2-40B4-BE49-F238E27FC236}">
                <a16:creationId xmlns:a16="http://schemas.microsoft.com/office/drawing/2014/main" id="{73FC7192-5640-E4D1-6D94-EF9E536C58AD}"/>
              </a:ext>
            </a:extLst>
          </p:cNvPr>
          <p:cNvSpPr/>
          <p:nvPr userDrawn="1"/>
        </p:nvSpPr>
        <p:spPr>
          <a:xfrm>
            <a:off x="1" y="0"/>
            <a:ext cx="9143999" cy="5143500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03C3B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8D4224B5-A0CB-32E5-E19F-DD77DD82010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321" y="102462"/>
            <a:ext cx="1642925" cy="1081292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A30411B7-870E-526A-63C0-7491D26531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9158" y="3717975"/>
            <a:ext cx="3953581" cy="42574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55">
                <a:solidFill>
                  <a:schemeClr val="bg1"/>
                </a:solidFill>
                <a:latin typeface="Outfit" pitchFamily="2" charset="0"/>
              </a:defRPr>
            </a:lvl1pPr>
            <a:lvl2pPr marL="207935" indent="0" algn="ctr">
              <a:buNone/>
              <a:defRPr sz="910"/>
            </a:lvl2pPr>
            <a:lvl3pPr marL="415869" indent="0" algn="ctr">
              <a:buNone/>
              <a:defRPr sz="819"/>
            </a:lvl3pPr>
            <a:lvl4pPr marL="623804" indent="0" algn="ctr">
              <a:buNone/>
              <a:defRPr sz="728"/>
            </a:lvl4pPr>
            <a:lvl5pPr marL="831738" indent="0" algn="ctr">
              <a:buNone/>
              <a:defRPr sz="728"/>
            </a:lvl5pPr>
            <a:lvl6pPr marL="1039673" indent="0" algn="ctr">
              <a:buNone/>
              <a:defRPr sz="728"/>
            </a:lvl6pPr>
            <a:lvl7pPr marL="1247607" indent="0" algn="ctr">
              <a:buNone/>
              <a:defRPr sz="728"/>
            </a:lvl7pPr>
            <a:lvl8pPr marL="1455542" indent="0" algn="ctr">
              <a:buNone/>
              <a:defRPr sz="728"/>
            </a:lvl8pPr>
            <a:lvl9pPr marL="1663476" indent="0" algn="ctr">
              <a:buNone/>
              <a:defRPr sz="728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55362597-C858-FCD7-A727-9D8CE81A8D4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45954" y="0"/>
            <a:ext cx="4398046" cy="5143139"/>
          </a:xfrm>
          <a:prstGeom prst="rect">
            <a:avLst/>
          </a:prstGeom>
        </p:spPr>
      </p:pic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3D6B1C71-2C1E-E168-354C-EF9EBB1819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9157" y="1527521"/>
            <a:ext cx="3200295" cy="17145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275" b="1" i="0">
                <a:solidFill>
                  <a:schemeClr val="bg1"/>
                </a:solidFill>
                <a:latin typeface="Outfit" pitchFamily="2" charset="0"/>
              </a:defRPr>
            </a:lvl1pPr>
          </a:lstStyle>
          <a:p>
            <a:r>
              <a:rPr lang="en-GB"/>
              <a:t>Cover Slide</a:t>
            </a:r>
            <a:br>
              <a:rPr lang="en-GB"/>
            </a:br>
            <a:r>
              <a:rPr lang="en-GB"/>
              <a:t>title maximum of 4 lines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9716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_white_opt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oup of people inside a building&#10;&#10;Description automatically generated with medium confidence">
            <a:extLst>
              <a:ext uri="{FF2B5EF4-FFF2-40B4-BE49-F238E27FC236}">
                <a16:creationId xmlns:a16="http://schemas.microsoft.com/office/drawing/2014/main" id="{58AAB12F-A906-1F06-31DB-042EF313306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35531" y="-1123"/>
            <a:ext cx="4492911" cy="4520674"/>
          </a:xfrm>
          <a:prstGeom prst="rect">
            <a:avLst/>
          </a:prstGeom>
        </p:spPr>
      </p:pic>
      <p:pic>
        <p:nvPicPr>
          <p:cNvPr id="4" name="Picture 3" descr="Logo&#10;&#10;Description automatically generated with medium confidence">
            <a:extLst>
              <a:ext uri="{FF2B5EF4-FFF2-40B4-BE49-F238E27FC236}">
                <a16:creationId xmlns:a16="http://schemas.microsoft.com/office/drawing/2014/main" id="{E9BA3667-DBE8-38CD-D818-1789F73A958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321" y="102462"/>
            <a:ext cx="1642925" cy="1081292"/>
          </a:xfrm>
          <a:prstGeom prst="rect">
            <a:avLst/>
          </a:prstGeom>
        </p:spPr>
      </p:pic>
      <p:sp>
        <p:nvSpPr>
          <p:cNvPr id="17" name="Subtitle 2">
            <a:extLst>
              <a:ext uri="{FF2B5EF4-FFF2-40B4-BE49-F238E27FC236}">
                <a16:creationId xmlns:a16="http://schemas.microsoft.com/office/drawing/2014/main" id="{2450CBED-BAF5-CC78-8065-CEE3D5F2A3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9158" y="3717975"/>
            <a:ext cx="3953581" cy="42574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55">
                <a:solidFill>
                  <a:srgbClr val="003C3B"/>
                </a:solidFill>
                <a:latin typeface="Outfit" pitchFamily="2" charset="0"/>
              </a:defRPr>
            </a:lvl1pPr>
            <a:lvl2pPr marL="207935" indent="0" algn="ctr">
              <a:buNone/>
              <a:defRPr sz="910"/>
            </a:lvl2pPr>
            <a:lvl3pPr marL="415869" indent="0" algn="ctr">
              <a:buNone/>
              <a:defRPr sz="819"/>
            </a:lvl3pPr>
            <a:lvl4pPr marL="623804" indent="0" algn="ctr">
              <a:buNone/>
              <a:defRPr sz="728"/>
            </a:lvl4pPr>
            <a:lvl5pPr marL="831738" indent="0" algn="ctr">
              <a:buNone/>
              <a:defRPr sz="728"/>
            </a:lvl5pPr>
            <a:lvl6pPr marL="1039673" indent="0" algn="ctr">
              <a:buNone/>
              <a:defRPr sz="728"/>
            </a:lvl6pPr>
            <a:lvl7pPr marL="1247607" indent="0" algn="ctr">
              <a:buNone/>
              <a:defRPr sz="728"/>
            </a:lvl7pPr>
            <a:lvl8pPr marL="1455542" indent="0" algn="ctr">
              <a:buNone/>
              <a:defRPr sz="728"/>
            </a:lvl8pPr>
            <a:lvl9pPr marL="1663476" indent="0" algn="ctr">
              <a:buNone/>
              <a:defRPr sz="728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B80E2318-DB25-0320-3E27-C13F5713E7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9157" y="1527521"/>
            <a:ext cx="3200295" cy="17145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275" b="1" i="0">
                <a:solidFill>
                  <a:srgbClr val="003C3B"/>
                </a:solidFill>
                <a:latin typeface="Outfit" pitchFamily="2" charset="0"/>
              </a:defRPr>
            </a:lvl1pPr>
          </a:lstStyle>
          <a:p>
            <a:r>
              <a:rPr lang="en-GB"/>
              <a:t>Cover Slide</a:t>
            </a:r>
            <a:br>
              <a:rPr lang="en-GB"/>
            </a:br>
            <a:r>
              <a:rPr lang="en-GB"/>
              <a:t>title maximum of 4 lines </a:t>
            </a:r>
            <a:endParaRPr lang="en-US"/>
          </a:p>
        </p:txBody>
      </p:sp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90DEBE9C-A3B3-8A25-ACF6-5DE4D57E1A1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74537" y="-1123"/>
            <a:ext cx="3837872" cy="4161981"/>
          </a:xfrm>
          <a:custGeom>
            <a:avLst/>
            <a:gdLst>
              <a:gd name="connsiteX0" fmla="*/ 0 w 7703452"/>
              <a:gd name="connsiteY0" fmla="*/ 0 h 11310868"/>
              <a:gd name="connsiteX1" fmla="*/ 7703452 w 7703452"/>
              <a:gd name="connsiteY1" fmla="*/ 0 h 11310868"/>
              <a:gd name="connsiteX2" fmla="*/ 7703452 w 7703452"/>
              <a:gd name="connsiteY2" fmla="*/ 8508483 h 11310868"/>
              <a:gd name="connsiteX3" fmla="*/ 7504076 w 7703452"/>
              <a:gd name="connsiteY3" fmla="*/ 9205545 h 11310868"/>
              <a:gd name="connsiteX4" fmla="*/ 6952854 w 7703452"/>
              <a:gd name="connsiteY4" fmla="*/ 9712284 h 11310868"/>
              <a:gd name="connsiteX5" fmla="*/ 3851726 w 7703452"/>
              <a:gd name="connsiteY5" fmla="*/ 11310868 h 11310868"/>
              <a:gd name="connsiteX6" fmla="*/ 750597 w 7703452"/>
              <a:gd name="connsiteY6" fmla="*/ 9712284 h 11310868"/>
              <a:gd name="connsiteX7" fmla="*/ 199376 w 7703452"/>
              <a:gd name="connsiteY7" fmla="*/ 9205450 h 11310868"/>
              <a:gd name="connsiteX8" fmla="*/ 0 w 7703452"/>
              <a:gd name="connsiteY8" fmla="*/ 8508389 h 11310868"/>
              <a:gd name="connsiteX0" fmla="*/ 0 w 7703452"/>
              <a:gd name="connsiteY0" fmla="*/ 3007824 h 11310868"/>
              <a:gd name="connsiteX1" fmla="*/ 7703452 w 7703452"/>
              <a:gd name="connsiteY1" fmla="*/ 0 h 11310868"/>
              <a:gd name="connsiteX2" fmla="*/ 7703452 w 7703452"/>
              <a:gd name="connsiteY2" fmla="*/ 8508483 h 11310868"/>
              <a:gd name="connsiteX3" fmla="*/ 7504076 w 7703452"/>
              <a:gd name="connsiteY3" fmla="*/ 9205545 h 11310868"/>
              <a:gd name="connsiteX4" fmla="*/ 6952854 w 7703452"/>
              <a:gd name="connsiteY4" fmla="*/ 9712284 h 11310868"/>
              <a:gd name="connsiteX5" fmla="*/ 3851726 w 7703452"/>
              <a:gd name="connsiteY5" fmla="*/ 11310868 h 11310868"/>
              <a:gd name="connsiteX6" fmla="*/ 750597 w 7703452"/>
              <a:gd name="connsiteY6" fmla="*/ 9712284 h 11310868"/>
              <a:gd name="connsiteX7" fmla="*/ 199376 w 7703452"/>
              <a:gd name="connsiteY7" fmla="*/ 9205450 h 11310868"/>
              <a:gd name="connsiteX8" fmla="*/ 0 w 7703452"/>
              <a:gd name="connsiteY8" fmla="*/ 8508389 h 11310868"/>
              <a:gd name="connsiteX9" fmla="*/ 0 w 7703452"/>
              <a:gd name="connsiteY9" fmla="*/ 3007824 h 11310868"/>
              <a:gd name="connsiteX0" fmla="*/ 0 w 7703452"/>
              <a:gd name="connsiteY0" fmla="*/ 16897 h 8319941"/>
              <a:gd name="connsiteX1" fmla="*/ 7703452 w 7703452"/>
              <a:gd name="connsiteY1" fmla="*/ 0 h 8319941"/>
              <a:gd name="connsiteX2" fmla="*/ 7703452 w 7703452"/>
              <a:gd name="connsiteY2" fmla="*/ 5517556 h 8319941"/>
              <a:gd name="connsiteX3" fmla="*/ 7504076 w 7703452"/>
              <a:gd name="connsiteY3" fmla="*/ 6214618 h 8319941"/>
              <a:gd name="connsiteX4" fmla="*/ 6952854 w 7703452"/>
              <a:gd name="connsiteY4" fmla="*/ 6721357 h 8319941"/>
              <a:gd name="connsiteX5" fmla="*/ 3851726 w 7703452"/>
              <a:gd name="connsiteY5" fmla="*/ 8319941 h 8319941"/>
              <a:gd name="connsiteX6" fmla="*/ 750597 w 7703452"/>
              <a:gd name="connsiteY6" fmla="*/ 6721357 h 8319941"/>
              <a:gd name="connsiteX7" fmla="*/ 199376 w 7703452"/>
              <a:gd name="connsiteY7" fmla="*/ 6214523 h 8319941"/>
              <a:gd name="connsiteX8" fmla="*/ 0 w 7703452"/>
              <a:gd name="connsiteY8" fmla="*/ 5517462 h 8319941"/>
              <a:gd name="connsiteX9" fmla="*/ 0 w 7703452"/>
              <a:gd name="connsiteY9" fmla="*/ 16897 h 8319941"/>
              <a:gd name="connsiteX0" fmla="*/ 0 w 7752480"/>
              <a:gd name="connsiteY0" fmla="*/ 16897 h 8319941"/>
              <a:gd name="connsiteX1" fmla="*/ 7752480 w 7752480"/>
              <a:gd name="connsiteY1" fmla="*/ 0 h 8319941"/>
              <a:gd name="connsiteX2" fmla="*/ 7703452 w 7752480"/>
              <a:gd name="connsiteY2" fmla="*/ 5517556 h 8319941"/>
              <a:gd name="connsiteX3" fmla="*/ 7504076 w 7752480"/>
              <a:gd name="connsiteY3" fmla="*/ 6214618 h 8319941"/>
              <a:gd name="connsiteX4" fmla="*/ 6952854 w 7752480"/>
              <a:gd name="connsiteY4" fmla="*/ 6721357 h 8319941"/>
              <a:gd name="connsiteX5" fmla="*/ 3851726 w 7752480"/>
              <a:gd name="connsiteY5" fmla="*/ 8319941 h 8319941"/>
              <a:gd name="connsiteX6" fmla="*/ 750597 w 7752480"/>
              <a:gd name="connsiteY6" fmla="*/ 6721357 h 8319941"/>
              <a:gd name="connsiteX7" fmla="*/ 199376 w 7752480"/>
              <a:gd name="connsiteY7" fmla="*/ 6214523 h 8319941"/>
              <a:gd name="connsiteX8" fmla="*/ 0 w 7752480"/>
              <a:gd name="connsiteY8" fmla="*/ 5517462 h 8319941"/>
              <a:gd name="connsiteX9" fmla="*/ 0 w 7752480"/>
              <a:gd name="connsiteY9" fmla="*/ 16897 h 8319941"/>
              <a:gd name="connsiteX0" fmla="*/ 0 w 7781897"/>
              <a:gd name="connsiteY0" fmla="*/ 0 h 8322161"/>
              <a:gd name="connsiteX1" fmla="*/ 7781897 w 7781897"/>
              <a:gd name="connsiteY1" fmla="*/ 2220 h 8322161"/>
              <a:gd name="connsiteX2" fmla="*/ 7732869 w 7781897"/>
              <a:gd name="connsiteY2" fmla="*/ 5519776 h 8322161"/>
              <a:gd name="connsiteX3" fmla="*/ 7533493 w 7781897"/>
              <a:gd name="connsiteY3" fmla="*/ 6216838 h 8322161"/>
              <a:gd name="connsiteX4" fmla="*/ 6982271 w 7781897"/>
              <a:gd name="connsiteY4" fmla="*/ 6723577 h 8322161"/>
              <a:gd name="connsiteX5" fmla="*/ 3881143 w 7781897"/>
              <a:gd name="connsiteY5" fmla="*/ 8322161 h 8322161"/>
              <a:gd name="connsiteX6" fmla="*/ 780014 w 7781897"/>
              <a:gd name="connsiteY6" fmla="*/ 6723577 h 8322161"/>
              <a:gd name="connsiteX7" fmla="*/ 228793 w 7781897"/>
              <a:gd name="connsiteY7" fmla="*/ 6216743 h 8322161"/>
              <a:gd name="connsiteX8" fmla="*/ 29417 w 7781897"/>
              <a:gd name="connsiteY8" fmla="*/ 5519682 h 8322161"/>
              <a:gd name="connsiteX9" fmla="*/ 0 w 7781897"/>
              <a:gd name="connsiteY9" fmla="*/ 0 h 8322161"/>
              <a:gd name="connsiteX0" fmla="*/ 0 w 7781897"/>
              <a:gd name="connsiteY0" fmla="*/ 0 h 8322161"/>
              <a:gd name="connsiteX1" fmla="*/ 7781897 w 7781897"/>
              <a:gd name="connsiteY1" fmla="*/ 2220 h 8322161"/>
              <a:gd name="connsiteX2" fmla="*/ 7732869 w 7781897"/>
              <a:gd name="connsiteY2" fmla="*/ 5519776 h 8322161"/>
              <a:gd name="connsiteX3" fmla="*/ 7533493 w 7781897"/>
              <a:gd name="connsiteY3" fmla="*/ 6216838 h 8322161"/>
              <a:gd name="connsiteX4" fmla="*/ 6982271 w 7781897"/>
              <a:gd name="connsiteY4" fmla="*/ 6723577 h 8322161"/>
              <a:gd name="connsiteX5" fmla="*/ 3881143 w 7781897"/>
              <a:gd name="connsiteY5" fmla="*/ 8322161 h 8322161"/>
              <a:gd name="connsiteX6" fmla="*/ 780014 w 7781897"/>
              <a:gd name="connsiteY6" fmla="*/ 6723577 h 8322161"/>
              <a:gd name="connsiteX7" fmla="*/ 228793 w 7781897"/>
              <a:gd name="connsiteY7" fmla="*/ 6216743 h 8322161"/>
              <a:gd name="connsiteX8" fmla="*/ 0 w 7781897"/>
              <a:gd name="connsiteY8" fmla="*/ 5510125 h 8322161"/>
              <a:gd name="connsiteX9" fmla="*/ 0 w 7781897"/>
              <a:gd name="connsiteY9" fmla="*/ 0 h 8322161"/>
              <a:gd name="connsiteX0" fmla="*/ 0 w 7781897"/>
              <a:gd name="connsiteY0" fmla="*/ 0 h 8322161"/>
              <a:gd name="connsiteX1" fmla="*/ 7781897 w 7781897"/>
              <a:gd name="connsiteY1" fmla="*/ 2220 h 8322161"/>
              <a:gd name="connsiteX2" fmla="*/ 7732869 w 7781897"/>
              <a:gd name="connsiteY2" fmla="*/ 5519776 h 8322161"/>
              <a:gd name="connsiteX3" fmla="*/ 7533493 w 7781897"/>
              <a:gd name="connsiteY3" fmla="*/ 6216838 h 8322161"/>
              <a:gd name="connsiteX4" fmla="*/ 6982271 w 7781897"/>
              <a:gd name="connsiteY4" fmla="*/ 6723577 h 8322161"/>
              <a:gd name="connsiteX5" fmla="*/ 3881143 w 7781897"/>
              <a:gd name="connsiteY5" fmla="*/ 8322161 h 8322161"/>
              <a:gd name="connsiteX6" fmla="*/ 780014 w 7781897"/>
              <a:gd name="connsiteY6" fmla="*/ 6723577 h 8322161"/>
              <a:gd name="connsiteX7" fmla="*/ 160152 w 7781897"/>
              <a:gd name="connsiteY7" fmla="*/ 6130719 h 8322161"/>
              <a:gd name="connsiteX8" fmla="*/ 0 w 7781897"/>
              <a:gd name="connsiteY8" fmla="*/ 5510125 h 8322161"/>
              <a:gd name="connsiteX9" fmla="*/ 0 w 7781897"/>
              <a:gd name="connsiteY9" fmla="*/ 0 h 8322161"/>
              <a:gd name="connsiteX0" fmla="*/ 0 w 7781897"/>
              <a:gd name="connsiteY0" fmla="*/ 0 h 8322161"/>
              <a:gd name="connsiteX1" fmla="*/ 7781897 w 7781897"/>
              <a:gd name="connsiteY1" fmla="*/ 2220 h 8322161"/>
              <a:gd name="connsiteX2" fmla="*/ 7732869 w 7781897"/>
              <a:gd name="connsiteY2" fmla="*/ 5519776 h 8322161"/>
              <a:gd name="connsiteX3" fmla="*/ 7533493 w 7781897"/>
              <a:gd name="connsiteY3" fmla="*/ 6216838 h 8322161"/>
              <a:gd name="connsiteX4" fmla="*/ 6982271 w 7781897"/>
              <a:gd name="connsiteY4" fmla="*/ 6723577 h 8322161"/>
              <a:gd name="connsiteX5" fmla="*/ 3881143 w 7781897"/>
              <a:gd name="connsiteY5" fmla="*/ 8322161 h 8322161"/>
              <a:gd name="connsiteX6" fmla="*/ 858460 w 7781897"/>
              <a:gd name="connsiteY6" fmla="*/ 6694903 h 8322161"/>
              <a:gd name="connsiteX7" fmla="*/ 160152 w 7781897"/>
              <a:gd name="connsiteY7" fmla="*/ 6130719 h 8322161"/>
              <a:gd name="connsiteX8" fmla="*/ 0 w 7781897"/>
              <a:gd name="connsiteY8" fmla="*/ 5510125 h 8322161"/>
              <a:gd name="connsiteX9" fmla="*/ 0 w 7781897"/>
              <a:gd name="connsiteY9" fmla="*/ 0 h 8322161"/>
              <a:gd name="connsiteX0" fmla="*/ 0 w 7781897"/>
              <a:gd name="connsiteY0" fmla="*/ 0 h 8226579"/>
              <a:gd name="connsiteX1" fmla="*/ 7781897 w 7781897"/>
              <a:gd name="connsiteY1" fmla="*/ 2220 h 8226579"/>
              <a:gd name="connsiteX2" fmla="*/ 7732869 w 7781897"/>
              <a:gd name="connsiteY2" fmla="*/ 5519776 h 8226579"/>
              <a:gd name="connsiteX3" fmla="*/ 7533493 w 7781897"/>
              <a:gd name="connsiteY3" fmla="*/ 6216838 h 8226579"/>
              <a:gd name="connsiteX4" fmla="*/ 6982271 w 7781897"/>
              <a:gd name="connsiteY4" fmla="*/ 6723577 h 8226579"/>
              <a:gd name="connsiteX5" fmla="*/ 3890950 w 7781897"/>
              <a:gd name="connsiteY5" fmla="*/ 8226579 h 8226579"/>
              <a:gd name="connsiteX6" fmla="*/ 858460 w 7781897"/>
              <a:gd name="connsiteY6" fmla="*/ 6694903 h 8226579"/>
              <a:gd name="connsiteX7" fmla="*/ 160152 w 7781897"/>
              <a:gd name="connsiteY7" fmla="*/ 6130719 h 8226579"/>
              <a:gd name="connsiteX8" fmla="*/ 0 w 7781897"/>
              <a:gd name="connsiteY8" fmla="*/ 5510125 h 8226579"/>
              <a:gd name="connsiteX9" fmla="*/ 0 w 7781897"/>
              <a:gd name="connsiteY9" fmla="*/ 0 h 8226579"/>
              <a:gd name="connsiteX0" fmla="*/ 0 w 7781897"/>
              <a:gd name="connsiteY0" fmla="*/ 0 h 8226579"/>
              <a:gd name="connsiteX1" fmla="*/ 7781897 w 7781897"/>
              <a:gd name="connsiteY1" fmla="*/ 2220 h 8226579"/>
              <a:gd name="connsiteX2" fmla="*/ 7732869 w 7781897"/>
              <a:gd name="connsiteY2" fmla="*/ 5519776 h 8226579"/>
              <a:gd name="connsiteX3" fmla="*/ 7533493 w 7781897"/>
              <a:gd name="connsiteY3" fmla="*/ 6216838 h 8226579"/>
              <a:gd name="connsiteX4" fmla="*/ 6982271 w 7781897"/>
              <a:gd name="connsiteY4" fmla="*/ 6723577 h 8226579"/>
              <a:gd name="connsiteX5" fmla="*/ 3890950 w 7781897"/>
              <a:gd name="connsiteY5" fmla="*/ 8226579 h 8226579"/>
              <a:gd name="connsiteX6" fmla="*/ 858460 w 7781897"/>
              <a:gd name="connsiteY6" fmla="*/ 6694903 h 8226579"/>
              <a:gd name="connsiteX7" fmla="*/ 160152 w 7781897"/>
              <a:gd name="connsiteY7" fmla="*/ 6130719 h 8226579"/>
              <a:gd name="connsiteX8" fmla="*/ 0 w 7781897"/>
              <a:gd name="connsiteY8" fmla="*/ 5510125 h 8226579"/>
              <a:gd name="connsiteX9" fmla="*/ 0 w 7781897"/>
              <a:gd name="connsiteY9" fmla="*/ 0 h 8226579"/>
              <a:gd name="connsiteX0" fmla="*/ 0 w 7781897"/>
              <a:gd name="connsiteY0" fmla="*/ 0 h 8226579"/>
              <a:gd name="connsiteX1" fmla="*/ 7781897 w 7781897"/>
              <a:gd name="connsiteY1" fmla="*/ 2220 h 8226579"/>
              <a:gd name="connsiteX2" fmla="*/ 7732869 w 7781897"/>
              <a:gd name="connsiteY2" fmla="*/ 5519776 h 8226579"/>
              <a:gd name="connsiteX3" fmla="*/ 7533493 w 7781897"/>
              <a:gd name="connsiteY3" fmla="*/ 6216838 h 8226579"/>
              <a:gd name="connsiteX4" fmla="*/ 6982271 w 7781897"/>
              <a:gd name="connsiteY4" fmla="*/ 6666228 h 8226579"/>
              <a:gd name="connsiteX5" fmla="*/ 3890950 w 7781897"/>
              <a:gd name="connsiteY5" fmla="*/ 8226579 h 8226579"/>
              <a:gd name="connsiteX6" fmla="*/ 858460 w 7781897"/>
              <a:gd name="connsiteY6" fmla="*/ 6694903 h 8226579"/>
              <a:gd name="connsiteX7" fmla="*/ 160152 w 7781897"/>
              <a:gd name="connsiteY7" fmla="*/ 6130719 h 8226579"/>
              <a:gd name="connsiteX8" fmla="*/ 0 w 7781897"/>
              <a:gd name="connsiteY8" fmla="*/ 5510125 h 8226579"/>
              <a:gd name="connsiteX9" fmla="*/ 0 w 7781897"/>
              <a:gd name="connsiteY9" fmla="*/ 0 h 8226579"/>
              <a:gd name="connsiteX0" fmla="*/ 0 w 7781897"/>
              <a:gd name="connsiteY0" fmla="*/ 0 h 8226579"/>
              <a:gd name="connsiteX1" fmla="*/ 7781897 w 7781897"/>
              <a:gd name="connsiteY1" fmla="*/ 2220 h 8226579"/>
              <a:gd name="connsiteX2" fmla="*/ 7732869 w 7781897"/>
              <a:gd name="connsiteY2" fmla="*/ 5519776 h 8226579"/>
              <a:gd name="connsiteX3" fmla="*/ 7592328 w 7781897"/>
              <a:gd name="connsiteY3" fmla="*/ 6216838 h 8226579"/>
              <a:gd name="connsiteX4" fmla="*/ 6982271 w 7781897"/>
              <a:gd name="connsiteY4" fmla="*/ 6666228 h 8226579"/>
              <a:gd name="connsiteX5" fmla="*/ 3890950 w 7781897"/>
              <a:gd name="connsiteY5" fmla="*/ 8226579 h 8226579"/>
              <a:gd name="connsiteX6" fmla="*/ 858460 w 7781897"/>
              <a:gd name="connsiteY6" fmla="*/ 6694903 h 8226579"/>
              <a:gd name="connsiteX7" fmla="*/ 160152 w 7781897"/>
              <a:gd name="connsiteY7" fmla="*/ 6130719 h 8226579"/>
              <a:gd name="connsiteX8" fmla="*/ 0 w 7781897"/>
              <a:gd name="connsiteY8" fmla="*/ 5510125 h 8226579"/>
              <a:gd name="connsiteX9" fmla="*/ 0 w 7781897"/>
              <a:gd name="connsiteY9" fmla="*/ 0 h 8226579"/>
              <a:gd name="connsiteX0" fmla="*/ 0 w 7781899"/>
              <a:gd name="connsiteY0" fmla="*/ 0 h 8226579"/>
              <a:gd name="connsiteX1" fmla="*/ 7781897 w 7781899"/>
              <a:gd name="connsiteY1" fmla="*/ 2220 h 8226579"/>
              <a:gd name="connsiteX2" fmla="*/ 7781899 w 7781899"/>
              <a:gd name="connsiteY2" fmla="*/ 5491101 h 8226579"/>
              <a:gd name="connsiteX3" fmla="*/ 7592328 w 7781899"/>
              <a:gd name="connsiteY3" fmla="*/ 6216838 h 8226579"/>
              <a:gd name="connsiteX4" fmla="*/ 6982271 w 7781899"/>
              <a:gd name="connsiteY4" fmla="*/ 6666228 h 8226579"/>
              <a:gd name="connsiteX5" fmla="*/ 3890950 w 7781899"/>
              <a:gd name="connsiteY5" fmla="*/ 8226579 h 8226579"/>
              <a:gd name="connsiteX6" fmla="*/ 858460 w 7781899"/>
              <a:gd name="connsiteY6" fmla="*/ 6694903 h 8226579"/>
              <a:gd name="connsiteX7" fmla="*/ 160152 w 7781899"/>
              <a:gd name="connsiteY7" fmla="*/ 6130719 h 8226579"/>
              <a:gd name="connsiteX8" fmla="*/ 0 w 7781899"/>
              <a:gd name="connsiteY8" fmla="*/ 5510125 h 8226579"/>
              <a:gd name="connsiteX9" fmla="*/ 0 w 7781899"/>
              <a:gd name="connsiteY9" fmla="*/ 0 h 8226579"/>
              <a:gd name="connsiteX0" fmla="*/ 0 w 7781899"/>
              <a:gd name="connsiteY0" fmla="*/ 0 h 8226579"/>
              <a:gd name="connsiteX1" fmla="*/ 7781897 w 7781899"/>
              <a:gd name="connsiteY1" fmla="*/ 2220 h 8226579"/>
              <a:gd name="connsiteX2" fmla="*/ 7781899 w 7781899"/>
              <a:gd name="connsiteY2" fmla="*/ 5491101 h 8226579"/>
              <a:gd name="connsiteX3" fmla="*/ 7592328 w 7781899"/>
              <a:gd name="connsiteY3" fmla="*/ 6216838 h 8226579"/>
              <a:gd name="connsiteX4" fmla="*/ 6982271 w 7781899"/>
              <a:gd name="connsiteY4" fmla="*/ 6666228 h 8226579"/>
              <a:gd name="connsiteX5" fmla="*/ 3890950 w 7781899"/>
              <a:gd name="connsiteY5" fmla="*/ 8226579 h 8226579"/>
              <a:gd name="connsiteX6" fmla="*/ 858460 w 7781899"/>
              <a:gd name="connsiteY6" fmla="*/ 6694903 h 8226579"/>
              <a:gd name="connsiteX7" fmla="*/ 179763 w 7781899"/>
              <a:gd name="connsiteY7" fmla="*/ 6207185 h 8226579"/>
              <a:gd name="connsiteX8" fmla="*/ 0 w 7781899"/>
              <a:gd name="connsiteY8" fmla="*/ 5510125 h 8226579"/>
              <a:gd name="connsiteX9" fmla="*/ 0 w 7781899"/>
              <a:gd name="connsiteY9" fmla="*/ 0 h 8226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781899" h="8226579">
                <a:moveTo>
                  <a:pt x="0" y="0"/>
                </a:moveTo>
                <a:lnTo>
                  <a:pt x="7781897" y="2220"/>
                </a:lnTo>
                <a:cubicBezTo>
                  <a:pt x="7781898" y="1831847"/>
                  <a:pt x="7781898" y="3661474"/>
                  <a:pt x="7781899" y="5491101"/>
                </a:cubicBezTo>
                <a:cubicBezTo>
                  <a:pt x="7781899" y="5736264"/>
                  <a:pt x="7725599" y="6020984"/>
                  <a:pt x="7592328" y="6216838"/>
                </a:cubicBezTo>
                <a:cubicBezTo>
                  <a:pt x="7459057" y="6412692"/>
                  <a:pt x="7210644" y="6548580"/>
                  <a:pt x="6982271" y="6666228"/>
                </a:cubicBezTo>
                <a:cubicBezTo>
                  <a:pt x="5951831" y="7167229"/>
                  <a:pt x="4921391" y="7696903"/>
                  <a:pt x="3890950" y="8226579"/>
                </a:cubicBezTo>
                <a:lnTo>
                  <a:pt x="858460" y="6694903"/>
                </a:lnTo>
                <a:cubicBezTo>
                  <a:pt x="630088" y="6577160"/>
                  <a:pt x="312048" y="6421038"/>
                  <a:pt x="179763" y="6207185"/>
                </a:cubicBezTo>
                <a:cubicBezTo>
                  <a:pt x="49278" y="5996274"/>
                  <a:pt x="0" y="5755287"/>
                  <a:pt x="0" y="5510125"/>
                </a:cubicBezTo>
                <a:lnTo>
                  <a:pt x="0" y="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marR="0" indent="0" algn="ctr" defTabSz="415869" rtl="0" eaLnBrk="1" fontAlgn="auto" latinLnBrk="0" hangingPunct="1">
              <a:lnSpc>
                <a:spcPct val="90000"/>
              </a:lnSpc>
              <a:spcBef>
                <a:spcPts val="45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b="0" i="0">
                <a:solidFill>
                  <a:schemeClr val="bg1"/>
                </a:solidFill>
                <a:latin typeface="Outfit" pitchFamily="2" charset="0"/>
              </a:defRPr>
            </a:lvl1pPr>
          </a:lstStyle>
          <a:p>
            <a:pPr marL="0" marR="0" lvl="0" indent="0" algn="ctr" defTabSz="415869" rtl="0" eaLnBrk="1" fontAlgn="auto" latinLnBrk="0" hangingPunct="1">
              <a:lnSpc>
                <a:spcPct val="90000"/>
              </a:lnSpc>
              <a:spcBef>
                <a:spcPts val="45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65277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 Slide_green_opt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3">
            <a:extLst>
              <a:ext uri="{FF2B5EF4-FFF2-40B4-BE49-F238E27FC236}">
                <a16:creationId xmlns:a16="http://schemas.microsoft.com/office/drawing/2014/main" id="{32295549-C08F-2833-10A2-22BF12289814}"/>
              </a:ext>
            </a:extLst>
          </p:cNvPr>
          <p:cNvSpPr/>
          <p:nvPr userDrawn="1"/>
        </p:nvSpPr>
        <p:spPr>
          <a:xfrm>
            <a:off x="0" y="289"/>
            <a:ext cx="9144000" cy="5143211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03C3B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Picture 6" descr="A picture containing text, sky, outdoor, green&#10;&#10;Description automatically generated">
            <a:extLst>
              <a:ext uri="{FF2B5EF4-FFF2-40B4-BE49-F238E27FC236}">
                <a16:creationId xmlns:a16="http://schemas.microsoft.com/office/drawing/2014/main" id="{A87E668B-9E4F-B66A-219F-844904B174F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48369" y="-1125"/>
            <a:ext cx="4490207" cy="4517954"/>
          </a:xfrm>
          <a:prstGeom prst="rect">
            <a:avLst/>
          </a:prstGeom>
        </p:spPr>
      </p:pic>
      <p:sp>
        <p:nvSpPr>
          <p:cNvPr id="17" name="Subtitle 2">
            <a:extLst>
              <a:ext uri="{FF2B5EF4-FFF2-40B4-BE49-F238E27FC236}">
                <a16:creationId xmlns:a16="http://schemas.microsoft.com/office/drawing/2014/main" id="{2450CBED-BAF5-CC78-8065-CEE3D5F2A3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9158" y="3717975"/>
            <a:ext cx="3953581" cy="42574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55">
                <a:solidFill>
                  <a:schemeClr val="bg1"/>
                </a:solidFill>
                <a:latin typeface="Outfit" pitchFamily="2" charset="0"/>
              </a:defRPr>
            </a:lvl1pPr>
            <a:lvl2pPr marL="207935" indent="0" algn="ctr">
              <a:buNone/>
              <a:defRPr sz="910"/>
            </a:lvl2pPr>
            <a:lvl3pPr marL="415869" indent="0" algn="ctr">
              <a:buNone/>
              <a:defRPr sz="819"/>
            </a:lvl3pPr>
            <a:lvl4pPr marL="623804" indent="0" algn="ctr">
              <a:buNone/>
              <a:defRPr sz="728"/>
            </a:lvl4pPr>
            <a:lvl5pPr marL="831738" indent="0" algn="ctr">
              <a:buNone/>
              <a:defRPr sz="728"/>
            </a:lvl5pPr>
            <a:lvl6pPr marL="1039673" indent="0" algn="ctr">
              <a:buNone/>
              <a:defRPr sz="728"/>
            </a:lvl6pPr>
            <a:lvl7pPr marL="1247607" indent="0" algn="ctr">
              <a:buNone/>
              <a:defRPr sz="728"/>
            </a:lvl7pPr>
            <a:lvl8pPr marL="1455542" indent="0" algn="ctr">
              <a:buNone/>
              <a:defRPr sz="728"/>
            </a:lvl8pPr>
            <a:lvl9pPr marL="1663476" indent="0" algn="ctr">
              <a:buNone/>
              <a:defRPr sz="728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B80E2318-DB25-0320-3E27-C13F5713E7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9157" y="1527521"/>
            <a:ext cx="3200295" cy="17145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275" b="1" i="0">
                <a:solidFill>
                  <a:schemeClr val="bg1"/>
                </a:solidFill>
                <a:latin typeface="Outfit" pitchFamily="2" charset="0"/>
              </a:defRPr>
            </a:lvl1pPr>
          </a:lstStyle>
          <a:p>
            <a:r>
              <a:rPr lang="en-GB"/>
              <a:t>Cover Slide</a:t>
            </a:r>
            <a:br>
              <a:rPr lang="en-GB"/>
            </a:br>
            <a:r>
              <a:rPr lang="en-GB"/>
              <a:t>title maximum of 4 lines </a:t>
            </a:r>
            <a:endParaRPr lang="en-US"/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56800AB7-3DD6-1390-0D81-070E14CB57D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321" y="102462"/>
            <a:ext cx="1642925" cy="1081292"/>
          </a:xfrm>
          <a:prstGeom prst="rect">
            <a:avLst/>
          </a:prstGeom>
        </p:spPr>
      </p:pic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6A67FF1C-2AE3-AC33-1C9E-A9127729BFE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74537" y="-1123"/>
            <a:ext cx="3837872" cy="4161981"/>
          </a:xfrm>
          <a:custGeom>
            <a:avLst/>
            <a:gdLst>
              <a:gd name="connsiteX0" fmla="*/ 0 w 7703452"/>
              <a:gd name="connsiteY0" fmla="*/ 0 h 11310868"/>
              <a:gd name="connsiteX1" fmla="*/ 7703452 w 7703452"/>
              <a:gd name="connsiteY1" fmla="*/ 0 h 11310868"/>
              <a:gd name="connsiteX2" fmla="*/ 7703452 w 7703452"/>
              <a:gd name="connsiteY2" fmla="*/ 8508483 h 11310868"/>
              <a:gd name="connsiteX3" fmla="*/ 7504076 w 7703452"/>
              <a:gd name="connsiteY3" fmla="*/ 9205545 h 11310868"/>
              <a:gd name="connsiteX4" fmla="*/ 6952854 w 7703452"/>
              <a:gd name="connsiteY4" fmla="*/ 9712284 h 11310868"/>
              <a:gd name="connsiteX5" fmla="*/ 3851726 w 7703452"/>
              <a:gd name="connsiteY5" fmla="*/ 11310868 h 11310868"/>
              <a:gd name="connsiteX6" fmla="*/ 750597 w 7703452"/>
              <a:gd name="connsiteY6" fmla="*/ 9712284 h 11310868"/>
              <a:gd name="connsiteX7" fmla="*/ 199376 w 7703452"/>
              <a:gd name="connsiteY7" fmla="*/ 9205450 h 11310868"/>
              <a:gd name="connsiteX8" fmla="*/ 0 w 7703452"/>
              <a:gd name="connsiteY8" fmla="*/ 8508389 h 11310868"/>
              <a:gd name="connsiteX0" fmla="*/ 0 w 7703452"/>
              <a:gd name="connsiteY0" fmla="*/ 3007824 h 11310868"/>
              <a:gd name="connsiteX1" fmla="*/ 7703452 w 7703452"/>
              <a:gd name="connsiteY1" fmla="*/ 0 h 11310868"/>
              <a:gd name="connsiteX2" fmla="*/ 7703452 w 7703452"/>
              <a:gd name="connsiteY2" fmla="*/ 8508483 h 11310868"/>
              <a:gd name="connsiteX3" fmla="*/ 7504076 w 7703452"/>
              <a:gd name="connsiteY3" fmla="*/ 9205545 h 11310868"/>
              <a:gd name="connsiteX4" fmla="*/ 6952854 w 7703452"/>
              <a:gd name="connsiteY4" fmla="*/ 9712284 h 11310868"/>
              <a:gd name="connsiteX5" fmla="*/ 3851726 w 7703452"/>
              <a:gd name="connsiteY5" fmla="*/ 11310868 h 11310868"/>
              <a:gd name="connsiteX6" fmla="*/ 750597 w 7703452"/>
              <a:gd name="connsiteY6" fmla="*/ 9712284 h 11310868"/>
              <a:gd name="connsiteX7" fmla="*/ 199376 w 7703452"/>
              <a:gd name="connsiteY7" fmla="*/ 9205450 h 11310868"/>
              <a:gd name="connsiteX8" fmla="*/ 0 w 7703452"/>
              <a:gd name="connsiteY8" fmla="*/ 8508389 h 11310868"/>
              <a:gd name="connsiteX9" fmla="*/ 0 w 7703452"/>
              <a:gd name="connsiteY9" fmla="*/ 3007824 h 11310868"/>
              <a:gd name="connsiteX0" fmla="*/ 0 w 7703452"/>
              <a:gd name="connsiteY0" fmla="*/ 16897 h 8319941"/>
              <a:gd name="connsiteX1" fmla="*/ 7703452 w 7703452"/>
              <a:gd name="connsiteY1" fmla="*/ 0 h 8319941"/>
              <a:gd name="connsiteX2" fmla="*/ 7703452 w 7703452"/>
              <a:gd name="connsiteY2" fmla="*/ 5517556 h 8319941"/>
              <a:gd name="connsiteX3" fmla="*/ 7504076 w 7703452"/>
              <a:gd name="connsiteY3" fmla="*/ 6214618 h 8319941"/>
              <a:gd name="connsiteX4" fmla="*/ 6952854 w 7703452"/>
              <a:gd name="connsiteY4" fmla="*/ 6721357 h 8319941"/>
              <a:gd name="connsiteX5" fmla="*/ 3851726 w 7703452"/>
              <a:gd name="connsiteY5" fmla="*/ 8319941 h 8319941"/>
              <a:gd name="connsiteX6" fmla="*/ 750597 w 7703452"/>
              <a:gd name="connsiteY6" fmla="*/ 6721357 h 8319941"/>
              <a:gd name="connsiteX7" fmla="*/ 199376 w 7703452"/>
              <a:gd name="connsiteY7" fmla="*/ 6214523 h 8319941"/>
              <a:gd name="connsiteX8" fmla="*/ 0 w 7703452"/>
              <a:gd name="connsiteY8" fmla="*/ 5517462 h 8319941"/>
              <a:gd name="connsiteX9" fmla="*/ 0 w 7703452"/>
              <a:gd name="connsiteY9" fmla="*/ 16897 h 8319941"/>
              <a:gd name="connsiteX0" fmla="*/ 0 w 7752480"/>
              <a:gd name="connsiteY0" fmla="*/ 16897 h 8319941"/>
              <a:gd name="connsiteX1" fmla="*/ 7752480 w 7752480"/>
              <a:gd name="connsiteY1" fmla="*/ 0 h 8319941"/>
              <a:gd name="connsiteX2" fmla="*/ 7703452 w 7752480"/>
              <a:gd name="connsiteY2" fmla="*/ 5517556 h 8319941"/>
              <a:gd name="connsiteX3" fmla="*/ 7504076 w 7752480"/>
              <a:gd name="connsiteY3" fmla="*/ 6214618 h 8319941"/>
              <a:gd name="connsiteX4" fmla="*/ 6952854 w 7752480"/>
              <a:gd name="connsiteY4" fmla="*/ 6721357 h 8319941"/>
              <a:gd name="connsiteX5" fmla="*/ 3851726 w 7752480"/>
              <a:gd name="connsiteY5" fmla="*/ 8319941 h 8319941"/>
              <a:gd name="connsiteX6" fmla="*/ 750597 w 7752480"/>
              <a:gd name="connsiteY6" fmla="*/ 6721357 h 8319941"/>
              <a:gd name="connsiteX7" fmla="*/ 199376 w 7752480"/>
              <a:gd name="connsiteY7" fmla="*/ 6214523 h 8319941"/>
              <a:gd name="connsiteX8" fmla="*/ 0 w 7752480"/>
              <a:gd name="connsiteY8" fmla="*/ 5517462 h 8319941"/>
              <a:gd name="connsiteX9" fmla="*/ 0 w 7752480"/>
              <a:gd name="connsiteY9" fmla="*/ 16897 h 8319941"/>
              <a:gd name="connsiteX0" fmla="*/ 0 w 7781897"/>
              <a:gd name="connsiteY0" fmla="*/ 0 h 8322161"/>
              <a:gd name="connsiteX1" fmla="*/ 7781897 w 7781897"/>
              <a:gd name="connsiteY1" fmla="*/ 2220 h 8322161"/>
              <a:gd name="connsiteX2" fmla="*/ 7732869 w 7781897"/>
              <a:gd name="connsiteY2" fmla="*/ 5519776 h 8322161"/>
              <a:gd name="connsiteX3" fmla="*/ 7533493 w 7781897"/>
              <a:gd name="connsiteY3" fmla="*/ 6216838 h 8322161"/>
              <a:gd name="connsiteX4" fmla="*/ 6982271 w 7781897"/>
              <a:gd name="connsiteY4" fmla="*/ 6723577 h 8322161"/>
              <a:gd name="connsiteX5" fmla="*/ 3881143 w 7781897"/>
              <a:gd name="connsiteY5" fmla="*/ 8322161 h 8322161"/>
              <a:gd name="connsiteX6" fmla="*/ 780014 w 7781897"/>
              <a:gd name="connsiteY6" fmla="*/ 6723577 h 8322161"/>
              <a:gd name="connsiteX7" fmla="*/ 228793 w 7781897"/>
              <a:gd name="connsiteY7" fmla="*/ 6216743 h 8322161"/>
              <a:gd name="connsiteX8" fmla="*/ 29417 w 7781897"/>
              <a:gd name="connsiteY8" fmla="*/ 5519682 h 8322161"/>
              <a:gd name="connsiteX9" fmla="*/ 0 w 7781897"/>
              <a:gd name="connsiteY9" fmla="*/ 0 h 8322161"/>
              <a:gd name="connsiteX0" fmla="*/ 0 w 7781897"/>
              <a:gd name="connsiteY0" fmla="*/ 0 h 8322161"/>
              <a:gd name="connsiteX1" fmla="*/ 7781897 w 7781897"/>
              <a:gd name="connsiteY1" fmla="*/ 2220 h 8322161"/>
              <a:gd name="connsiteX2" fmla="*/ 7732869 w 7781897"/>
              <a:gd name="connsiteY2" fmla="*/ 5519776 h 8322161"/>
              <a:gd name="connsiteX3" fmla="*/ 7533493 w 7781897"/>
              <a:gd name="connsiteY3" fmla="*/ 6216838 h 8322161"/>
              <a:gd name="connsiteX4" fmla="*/ 6982271 w 7781897"/>
              <a:gd name="connsiteY4" fmla="*/ 6723577 h 8322161"/>
              <a:gd name="connsiteX5" fmla="*/ 3881143 w 7781897"/>
              <a:gd name="connsiteY5" fmla="*/ 8322161 h 8322161"/>
              <a:gd name="connsiteX6" fmla="*/ 780014 w 7781897"/>
              <a:gd name="connsiteY6" fmla="*/ 6723577 h 8322161"/>
              <a:gd name="connsiteX7" fmla="*/ 228793 w 7781897"/>
              <a:gd name="connsiteY7" fmla="*/ 6216743 h 8322161"/>
              <a:gd name="connsiteX8" fmla="*/ 0 w 7781897"/>
              <a:gd name="connsiteY8" fmla="*/ 5510125 h 8322161"/>
              <a:gd name="connsiteX9" fmla="*/ 0 w 7781897"/>
              <a:gd name="connsiteY9" fmla="*/ 0 h 8322161"/>
              <a:gd name="connsiteX0" fmla="*/ 0 w 7781897"/>
              <a:gd name="connsiteY0" fmla="*/ 0 h 8322161"/>
              <a:gd name="connsiteX1" fmla="*/ 7781897 w 7781897"/>
              <a:gd name="connsiteY1" fmla="*/ 2220 h 8322161"/>
              <a:gd name="connsiteX2" fmla="*/ 7732869 w 7781897"/>
              <a:gd name="connsiteY2" fmla="*/ 5519776 h 8322161"/>
              <a:gd name="connsiteX3" fmla="*/ 7533493 w 7781897"/>
              <a:gd name="connsiteY3" fmla="*/ 6216838 h 8322161"/>
              <a:gd name="connsiteX4" fmla="*/ 6982271 w 7781897"/>
              <a:gd name="connsiteY4" fmla="*/ 6723577 h 8322161"/>
              <a:gd name="connsiteX5" fmla="*/ 3881143 w 7781897"/>
              <a:gd name="connsiteY5" fmla="*/ 8322161 h 8322161"/>
              <a:gd name="connsiteX6" fmla="*/ 780014 w 7781897"/>
              <a:gd name="connsiteY6" fmla="*/ 6723577 h 8322161"/>
              <a:gd name="connsiteX7" fmla="*/ 160152 w 7781897"/>
              <a:gd name="connsiteY7" fmla="*/ 6130719 h 8322161"/>
              <a:gd name="connsiteX8" fmla="*/ 0 w 7781897"/>
              <a:gd name="connsiteY8" fmla="*/ 5510125 h 8322161"/>
              <a:gd name="connsiteX9" fmla="*/ 0 w 7781897"/>
              <a:gd name="connsiteY9" fmla="*/ 0 h 8322161"/>
              <a:gd name="connsiteX0" fmla="*/ 0 w 7781897"/>
              <a:gd name="connsiteY0" fmla="*/ 0 h 8322161"/>
              <a:gd name="connsiteX1" fmla="*/ 7781897 w 7781897"/>
              <a:gd name="connsiteY1" fmla="*/ 2220 h 8322161"/>
              <a:gd name="connsiteX2" fmla="*/ 7732869 w 7781897"/>
              <a:gd name="connsiteY2" fmla="*/ 5519776 h 8322161"/>
              <a:gd name="connsiteX3" fmla="*/ 7533493 w 7781897"/>
              <a:gd name="connsiteY3" fmla="*/ 6216838 h 8322161"/>
              <a:gd name="connsiteX4" fmla="*/ 6982271 w 7781897"/>
              <a:gd name="connsiteY4" fmla="*/ 6723577 h 8322161"/>
              <a:gd name="connsiteX5" fmla="*/ 3881143 w 7781897"/>
              <a:gd name="connsiteY5" fmla="*/ 8322161 h 8322161"/>
              <a:gd name="connsiteX6" fmla="*/ 858460 w 7781897"/>
              <a:gd name="connsiteY6" fmla="*/ 6694903 h 8322161"/>
              <a:gd name="connsiteX7" fmla="*/ 160152 w 7781897"/>
              <a:gd name="connsiteY7" fmla="*/ 6130719 h 8322161"/>
              <a:gd name="connsiteX8" fmla="*/ 0 w 7781897"/>
              <a:gd name="connsiteY8" fmla="*/ 5510125 h 8322161"/>
              <a:gd name="connsiteX9" fmla="*/ 0 w 7781897"/>
              <a:gd name="connsiteY9" fmla="*/ 0 h 8322161"/>
              <a:gd name="connsiteX0" fmla="*/ 0 w 7781897"/>
              <a:gd name="connsiteY0" fmla="*/ 0 h 8226579"/>
              <a:gd name="connsiteX1" fmla="*/ 7781897 w 7781897"/>
              <a:gd name="connsiteY1" fmla="*/ 2220 h 8226579"/>
              <a:gd name="connsiteX2" fmla="*/ 7732869 w 7781897"/>
              <a:gd name="connsiteY2" fmla="*/ 5519776 h 8226579"/>
              <a:gd name="connsiteX3" fmla="*/ 7533493 w 7781897"/>
              <a:gd name="connsiteY3" fmla="*/ 6216838 h 8226579"/>
              <a:gd name="connsiteX4" fmla="*/ 6982271 w 7781897"/>
              <a:gd name="connsiteY4" fmla="*/ 6723577 h 8226579"/>
              <a:gd name="connsiteX5" fmla="*/ 3890950 w 7781897"/>
              <a:gd name="connsiteY5" fmla="*/ 8226579 h 8226579"/>
              <a:gd name="connsiteX6" fmla="*/ 858460 w 7781897"/>
              <a:gd name="connsiteY6" fmla="*/ 6694903 h 8226579"/>
              <a:gd name="connsiteX7" fmla="*/ 160152 w 7781897"/>
              <a:gd name="connsiteY7" fmla="*/ 6130719 h 8226579"/>
              <a:gd name="connsiteX8" fmla="*/ 0 w 7781897"/>
              <a:gd name="connsiteY8" fmla="*/ 5510125 h 8226579"/>
              <a:gd name="connsiteX9" fmla="*/ 0 w 7781897"/>
              <a:gd name="connsiteY9" fmla="*/ 0 h 8226579"/>
              <a:gd name="connsiteX0" fmla="*/ 0 w 7781897"/>
              <a:gd name="connsiteY0" fmla="*/ 0 h 8226579"/>
              <a:gd name="connsiteX1" fmla="*/ 7781897 w 7781897"/>
              <a:gd name="connsiteY1" fmla="*/ 2220 h 8226579"/>
              <a:gd name="connsiteX2" fmla="*/ 7732869 w 7781897"/>
              <a:gd name="connsiteY2" fmla="*/ 5519776 h 8226579"/>
              <a:gd name="connsiteX3" fmla="*/ 7533493 w 7781897"/>
              <a:gd name="connsiteY3" fmla="*/ 6216838 h 8226579"/>
              <a:gd name="connsiteX4" fmla="*/ 6982271 w 7781897"/>
              <a:gd name="connsiteY4" fmla="*/ 6723577 h 8226579"/>
              <a:gd name="connsiteX5" fmla="*/ 3890950 w 7781897"/>
              <a:gd name="connsiteY5" fmla="*/ 8226579 h 8226579"/>
              <a:gd name="connsiteX6" fmla="*/ 858460 w 7781897"/>
              <a:gd name="connsiteY6" fmla="*/ 6694903 h 8226579"/>
              <a:gd name="connsiteX7" fmla="*/ 160152 w 7781897"/>
              <a:gd name="connsiteY7" fmla="*/ 6130719 h 8226579"/>
              <a:gd name="connsiteX8" fmla="*/ 0 w 7781897"/>
              <a:gd name="connsiteY8" fmla="*/ 5510125 h 8226579"/>
              <a:gd name="connsiteX9" fmla="*/ 0 w 7781897"/>
              <a:gd name="connsiteY9" fmla="*/ 0 h 8226579"/>
              <a:gd name="connsiteX0" fmla="*/ 0 w 7781897"/>
              <a:gd name="connsiteY0" fmla="*/ 0 h 8226579"/>
              <a:gd name="connsiteX1" fmla="*/ 7781897 w 7781897"/>
              <a:gd name="connsiteY1" fmla="*/ 2220 h 8226579"/>
              <a:gd name="connsiteX2" fmla="*/ 7732869 w 7781897"/>
              <a:gd name="connsiteY2" fmla="*/ 5519776 h 8226579"/>
              <a:gd name="connsiteX3" fmla="*/ 7533493 w 7781897"/>
              <a:gd name="connsiteY3" fmla="*/ 6216838 h 8226579"/>
              <a:gd name="connsiteX4" fmla="*/ 6982271 w 7781897"/>
              <a:gd name="connsiteY4" fmla="*/ 6666228 h 8226579"/>
              <a:gd name="connsiteX5" fmla="*/ 3890950 w 7781897"/>
              <a:gd name="connsiteY5" fmla="*/ 8226579 h 8226579"/>
              <a:gd name="connsiteX6" fmla="*/ 858460 w 7781897"/>
              <a:gd name="connsiteY6" fmla="*/ 6694903 h 8226579"/>
              <a:gd name="connsiteX7" fmla="*/ 160152 w 7781897"/>
              <a:gd name="connsiteY7" fmla="*/ 6130719 h 8226579"/>
              <a:gd name="connsiteX8" fmla="*/ 0 w 7781897"/>
              <a:gd name="connsiteY8" fmla="*/ 5510125 h 8226579"/>
              <a:gd name="connsiteX9" fmla="*/ 0 w 7781897"/>
              <a:gd name="connsiteY9" fmla="*/ 0 h 8226579"/>
              <a:gd name="connsiteX0" fmla="*/ 0 w 7781897"/>
              <a:gd name="connsiteY0" fmla="*/ 0 h 8226579"/>
              <a:gd name="connsiteX1" fmla="*/ 7781897 w 7781897"/>
              <a:gd name="connsiteY1" fmla="*/ 2220 h 8226579"/>
              <a:gd name="connsiteX2" fmla="*/ 7732869 w 7781897"/>
              <a:gd name="connsiteY2" fmla="*/ 5519776 h 8226579"/>
              <a:gd name="connsiteX3" fmla="*/ 7592328 w 7781897"/>
              <a:gd name="connsiteY3" fmla="*/ 6216838 h 8226579"/>
              <a:gd name="connsiteX4" fmla="*/ 6982271 w 7781897"/>
              <a:gd name="connsiteY4" fmla="*/ 6666228 h 8226579"/>
              <a:gd name="connsiteX5" fmla="*/ 3890950 w 7781897"/>
              <a:gd name="connsiteY5" fmla="*/ 8226579 h 8226579"/>
              <a:gd name="connsiteX6" fmla="*/ 858460 w 7781897"/>
              <a:gd name="connsiteY6" fmla="*/ 6694903 h 8226579"/>
              <a:gd name="connsiteX7" fmla="*/ 160152 w 7781897"/>
              <a:gd name="connsiteY7" fmla="*/ 6130719 h 8226579"/>
              <a:gd name="connsiteX8" fmla="*/ 0 w 7781897"/>
              <a:gd name="connsiteY8" fmla="*/ 5510125 h 8226579"/>
              <a:gd name="connsiteX9" fmla="*/ 0 w 7781897"/>
              <a:gd name="connsiteY9" fmla="*/ 0 h 8226579"/>
              <a:gd name="connsiteX0" fmla="*/ 0 w 7781899"/>
              <a:gd name="connsiteY0" fmla="*/ 0 h 8226579"/>
              <a:gd name="connsiteX1" fmla="*/ 7781897 w 7781899"/>
              <a:gd name="connsiteY1" fmla="*/ 2220 h 8226579"/>
              <a:gd name="connsiteX2" fmla="*/ 7781899 w 7781899"/>
              <a:gd name="connsiteY2" fmla="*/ 5491101 h 8226579"/>
              <a:gd name="connsiteX3" fmla="*/ 7592328 w 7781899"/>
              <a:gd name="connsiteY3" fmla="*/ 6216838 h 8226579"/>
              <a:gd name="connsiteX4" fmla="*/ 6982271 w 7781899"/>
              <a:gd name="connsiteY4" fmla="*/ 6666228 h 8226579"/>
              <a:gd name="connsiteX5" fmla="*/ 3890950 w 7781899"/>
              <a:gd name="connsiteY5" fmla="*/ 8226579 h 8226579"/>
              <a:gd name="connsiteX6" fmla="*/ 858460 w 7781899"/>
              <a:gd name="connsiteY6" fmla="*/ 6694903 h 8226579"/>
              <a:gd name="connsiteX7" fmla="*/ 160152 w 7781899"/>
              <a:gd name="connsiteY7" fmla="*/ 6130719 h 8226579"/>
              <a:gd name="connsiteX8" fmla="*/ 0 w 7781899"/>
              <a:gd name="connsiteY8" fmla="*/ 5510125 h 8226579"/>
              <a:gd name="connsiteX9" fmla="*/ 0 w 7781899"/>
              <a:gd name="connsiteY9" fmla="*/ 0 h 8226579"/>
              <a:gd name="connsiteX0" fmla="*/ 0 w 7781899"/>
              <a:gd name="connsiteY0" fmla="*/ 0 h 8226579"/>
              <a:gd name="connsiteX1" fmla="*/ 7781897 w 7781899"/>
              <a:gd name="connsiteY1" fmla="*/ 2220 h 8226579"/>
              <a:gd name="connsiteX2" fmla="*/ 7781899 w 7781899"/>
              <a:gd name="connsiteY2" fmla="*/ 5491101 h 8226579"/>
              <a:gd name="connsiteX3" fmla="*/ 7592328 w 7781899"/>
              <a:gd name="connsiteY3" fmla="*/ 6216838 h 8226579"/>
              <a:gd name="connsiteX4" fmla="*/ 6982271 w 7781899"/>
              <a:gd name="connsiteY4" fmla="*/ 6666228 h 8226579"/>
              <a:gd name="connsiteX5" fmla="*/ 3890950 w 7781899"/>
              <a:gd name="connsiteY5" fmla="*/ 8226579 h 8226579"/>
              <a:gd name="connsiteX6" fmla="*/ 858460 w 7781899"/>
              <a:gd name="connsiteY6" fmla="*/ 6694903 h 8226579"/>
              <a:gd name="connsiteX7" fmla="*/ 179763 w 7781899"/>
              <a:gd name="connsiteY7" fmla="*/ 6207185 h 8226579"/>
              <a:gd name="connsiteX8" fmla="*/ 0 w 7781899"/>
              <a:gd name="connsiteY8" fmla="*/ 5510125 h 8226579"/>
              <a:gd name="connsiteX9" fmla="*/ 0 w 7781899"/>
              <a:gd name="connsiteY9" fmla="*/ 0 h 8226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781899" h="8226579">
                <a:moveTo>
                  <a:pt x="0" y="0"/>
                </a:moveTo>
                <a:lnTo>
                  <a:pt x="7781897" y="2220"/>
                </a:lnTo>
                <a:cubicBezTo>
                  <a:pt x="7781898" y="1831847"/>
                  <a:pt x="7781898" y="3661474"/>
                  <a:pt x="7781899" y="5491101"/>
                </a:cubicBezTo>
                <a:cubicBezTo>
                  <a:pt x="7781899" y="5736264"/>
                  <a:pt x="7725599" y="6020984"/>
                  <a:pt x="7592328" y="6216838"/>
                </a:cubicBezTo>
                <a:cubicBezTo>
                  <a:pt x="7459057" y="6412692"/>
                  <a:pt x="7210644" y="6548580"/>
                  <a:pt x="6982271" y="6666228"/>
                </a:cubicBezTo>
                <a:cubicBezTo>
                  <a:pt x="5951831" y="7167229"/>
                  <a:pt x="4921391" y="7696903"/>
                  <a:pt x="3890950" y="8226579"/>
                </a:cubicBezTo>
                <a:lnTo>
                  <a:pt x="858460" y="6694903"/>
                </a:lnTo>
                <a:cubicBezTo>
                  <a:pt x="630088" y="6577160"/>
                  <a:pt x="312048" y="6421038"/>
                  <a:pt x="179763" y="6207185"/>
                </a:cubicBezTo>
                <a:cubicBezTo>
                  <a:pt x="49278" y="5996274"/>
                  <a:pt x="0" y="5755287"/>
                  <a:pt x="0" y="5510125"/>
                </a:cubicBezTo>
                <a:lnTo>
                  <a:pt x="0" y="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marR="0" indent="0" algn="ctr" defTabSz="415869" rtl="0" eaLnBrk="1" fontAlgn="auto" latinLnBrk="0" hangingPunct="1">
              <a:lnSpc>
                <a:spcPct val="90000"/>
              </a:lnSpc>
              <a:spcBef>
                <a:spcPts val="45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b="0" i="0">
                <a:latin typeface="Outfit" pitchFamily="2" charset="0"/>
              </a:defRPr>
            </a:lvl1pPr>
          </a:lstStyle>
          <a:p>
            <a:pPr marL="0" marR="0" lvl="0" indent="0" algn="ctr" defTabSz="415869" rtl="0" eaLnBrk="1" fontAlgn="auto" latinLnBrk="0" hangingPunct="1">
              <a:lnSpc>
                <a:spcPct val="90000"/>
              </a:lnSpc>
              <a:spcBef>
                <a:spcPts val="45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30929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_white_opt4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hape&#10;&#10;Description automatically generated">
            <a:extLst>
              <a:ext uri="{FF2B5EF4-FFF2-40B4-BE49-F238E27FC236}">
                <a16:creationId xmlns:a16="http://schemas.microsoft.com/office/drawing/2014/main" id="{5BAB2048-AC9E-1F4A-D866-B15D7071D3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85146" y="-5523"/>
            <a:ext cx="4257706" cy="515467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49D4D7D-7842-485B-36C3-917F4255A60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12789" y="-5523"/>
            <a:ext cx="2878105" cy="2942574"/>
          </a:xfrm>
          <a:prstGeom prst="rect">
            <a:avLst/>
          </a:prstGeom>
        </p:spPr>
      </p:pic>
      <p:pic>
        <p:nvPicPr>
          <p:cNvPr id="4" name="Picture 3" descr="Logo&#10;&#10;Description automatically generated with medium confidence">
            <a:extLst>
              <a:ext uri="{FF2B5EF4-FFF2-40B4-BE49-F238E27FC236}">
                <a16:creationId xmlns:a16="http://schemas.microsoft.com/office/drawing/2014/main" id="{E9BA3667-DBE8-38CD-D818-1789F73A958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321" y="102462"/>
            <a:ext cx="1642925" cy="1081292"/>
          </a:xfrm>
          <a:prstGeom prst="rect">
            <a:avLst/>
          </a:prstGeom>
        </p:spPr>
      </p:pic>
      <p:sp>
        <p:nvSpPr>
          <p:cNvPr id="17" name="Subtitle 2">
            <a:extLst>
              <a:ext uri="{FF2B5EF4-FFF2-40B4-BE49-F238E27FC236}">
                <a16:creationId xmlns:a16="http://schemas.microsoft.com/office/drawing/2014/main" id="{2450CBED-BAF5-CC78-8065-CEE3D5F2A3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9158" y="3717975"/>
            <a:ext cx="3953581" cy="42574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55">
                <a:solidFill>
                  <a:srgbClr val="003C3B"/>
                </a:solidFill>
                <a:latin typeface="Outfit" pitchFamily="2" charset="0"/>
              </a:defRPr>
            </a:lvl1pPr>
            <a:lvl2pPr marL="207935" indent="0" algn="ctr">
              <a:buNone/>
              <a:defRPr sz="910"/>
            </a:lvl2pPr>
            <a:lvl3pPr marL="415869" indent="0" algn="ctr">
              <a:buNone/>
              <a:defRPr sz="819"/>
            </a:lvl3pPr>
            <a:lvl4pPr marL="623804" indent="0" algn="ctr">
              <a:buNone/>
              <a:defRPr sz="728"/>
            </a:lvl4pPr>
            <a:lvl5pPr marL="831738" indent="0" algn="ctr">
              <a:buNone/>
              <a:defRPr sz="728"/>
            </a:lvl5pPr>
            <a:lvl6pPr marL="1039673" indent="0" algn="ctr">
              <a:buNone/>
              <a:defRPr sz="728"/>
            </a:lvl6pPr>
            <a:lvl7pPr marL="1247607" indent="0" algn="ctr">
              <a:buNone/>
              <a:defRPr sz="728"/>
            </a:lvl7pPr>
            <a:lvl8pPr marL="1455542" indent="0" algn="ctr">
              <a:buNone/>
              <a:defRPr sz="728"/>
            </a:lvl8pPr>
            <a:lvl9pPr marL="1663476" indent="0" algn="ctr">
              <a:buNone/>
              <a:defRPr sz="728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B80E2318-DB25-0320-3E27-C13F5713E7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9157" y="1527521"/>
            <a:ext cx="3200295" cy="17145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275" b="1" i="0">
                <a:solidFill>
                  <a:srgbClr val="003C3B"/>
                </a:solidFill>
                <a:latin typeface="Outfit" pitchFamily="2" charset="0"/>
              </a:defRPr>
            </a:lvl1pPr>
          </a:lstStyle>
          <a:p>
            <a:r>
              <a:rPr lang="en-GB"/>
              <a:t>Cover Slide</a:t>
            </a:r>
            <a:br>
              <a:rPr lang="en-GB"/>
            </a:br>
            <a:r>
              <a:rPr lang="en-GB"/>
              <a:t>title maximum of 4 lines </a:t>
            </a:r>
            <a:endParaRPr lang="en-US"/>
          </a:p>
        </p:txBody>
      </p:sp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5B0E4720-DC61-098C-8125-F7EF583CA32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812789" y="6920"/>
            <a:ext cx="2878104" cy="2930131"/>
          </a:xfrm>
          <a:custGeom>
            <a:avLst/>
            <a:gdLst>
              <a:gd name="connsiteX0" fmla="*/ 0 w 7703452"/>
              <a:gd name="connsiteY0" fmla="*/ 0 h 11310868"/>
              <a:gd name="connsiteX1" fmla="*/ 7703452 w 7703452"/>
              <a:gd name="connsiteY1" fmla="*/ 0 h 11310868"/>
              <a:gd name="connsiteX2" fmla="*/ 7703452 w 7703452"/>
              <a:gd name="connsiteY2" fmla="*/ 8508483 h 11310868"/>
              <a:gd name="connsiteX3" fmla="*/ 7504076 w 7703452"/>
              <a:gd name="connsiteY3" fmla="*/ 9205545 h 11310868"/>
              <a:gd name="connsiteX4" fmla="*/ 6952854 w 7703452"/>
              <a:gd name="connsiteY4" fmla="*/ 9712284 h 11310868"/>
              <a:gd name="connsiteX5" fmla="*/ 3851726 w 7703452"/>
              <a:gd name="connsiteY5" fmla="*/ 11310868 h 11310868"/>
              <a:gd name="connsiteX6" fmla="*/ 750597 w 7703452"/>
              <a:gd name="connsiteY6" fmla="*/ 9712284 h 11310868"/>
              <a:gd name="connsiteX7" fmla="*/ 199376 w 7703452"/>
              <a:gd name="connsiteY7" fmla="*/ 9205450 h 11310868"/>
              <a:gd name="connsiteX8" fmla="*/ 0 w 7703452"/>
              <a:gd name="connsiteY8" fmla="*/ 8508389 h 11310868"/>
              <a:gd name="connsiteX0" fmla="*/ 0 w 7703452"/>
              <a:gd name="connsiteY0" fmla="*/ 3778922 h 11310868"/>
              <a:gd name="connsiteX1" fmla="*/ 7703452 w 7703452"/>
              <a:gd name="connsiteY1" fmla="*/ 0 h 11310868"/>
              <a:gd name="connsiteX2" fmla="*/ 7703452 w 7703452"/>
              <a:gd name="connsiteY2" fmla="*/ 8508483 h 11310868"/>
              <a:gd name="connsiteX3" fmla="*/ 7504076 w 7703452"/>
              <a:gd name="connsiteY3" fmla="*/ 9205545 h 11310868"/>
              <a:gd name="connsiteX4" fmla="*/ 6952854 w 7703452"/>
              <a:gd name="connsiteY4" fmla="*/ 9712284 h 11310868"/>
              <a:gd name="connsiteX5" fmla="*/ 3851726 w 7703452"/>
              <a:gd name="connsiteY5" fmla="*/ 11310868 h 11310868"/>
              <a:gd name="connsiteX6" fmla="*/ 750597 w 7703452"/>
              <a:gd name="connsiteY6" fmla="*/ 9712284 h 11310868"/>
              <a:gd name="connsiteX7" fmla="*/ 199376 w 7703452"/>
              <a:gd name="connsiteY7" fmla="*/ 9205450 h 11310868"/>
              <a:gd name="connsiteX8" fmla="*/ 0 w 7703452"/>
              <a:gd name="connsiteY8" fmla="*/ 8508389 h 11310868"/>
              <a:gd name="connsiteX9" fmla="*/ 0 w 7703452"/>
              <a:gd name="connsiteY9" fmla="*/ 3778922 h 11310868"/>
              <a:gd name="connsiteX0" fmla="*/ 0 w 7703452"/>
              <a:gd name="connsiteY0" fmla="*/ 16501 h 7548447"/>
              <a:gd name="connsiteX1" fmla="*/ 7703452 w 7703452"/>
              <a:gd name="connsiteY1" fmla="*/ 0 h 7548447"/>
              <a:gd name="connsiteX2" fmla="*/ 7703452 w 7703452"/>
              <a:gd name="connsiteY2" fmla="*/ 4746062 h 7548447"/>
              <a:gd name="connsiteX3" fmla="*/ 7504076 w 7703452"/>
              <a:gd name="connsiteY3" fmla="*/ 5443124 h 7548447"/>
              <a:gd name="connsiteX4" fmla="*/ 6952854 w 7703452"/>
              <a:gd name="connsiteY4" fmla="*/ 5949863 h 7548447"/>
              <a:gd name="connsiteX5" fmla="*/ 3851726 w 7703452"/>
              <a:gd name="connsiteY5" fmla="*/ 7548447 h 7548447"/>
              <a:gd name="connsiteX6" fmla="*/ 750597 w 7703452"/>
              <a:gd name="connsiteY6" fmla="*/ 5949863 h 7548447"/>
              <a:gd name="connsiteX7" fmla="*/ 199376 w 7703452"/>
              <a:gd name="connsiteY7" fmla="*/ 5443029 h 7548447"/>
              <a:gd name="connsiteX8" fmla="*/ 0 w 7703452"/>
              <a:gd name="connsiteY8" fmla="*/ 4745968 h 7548447"/>
              <a:gd name="connsiteX9" fmla="*/ 0 w 7703452"/>
              <a:gd name="connsiteY9" fmla="*/ 16501 h 7548447"/>
              <a:gd name="connsiteX0" fmla="*/ 0 w 7703452"/>
              <a:gd name="connsiteY0" fmla="*/ 16501 h 7449436"/>
              <a:gd name="connsiteX1" fmla="*/ 7703452 w 7703452"/>
              <a:gd name="connsiteY1" fmla="*/ 0 h 7449436"/>
              <a:gd name="connsiteX2" fmla="*/ 7703452 w 7703452"/>
              <a:gd name="connsiteY2" fmla="*/ 4746062 h 7449436"/>
              <a:gd name="connsiteX3" fmla="*/ 7504076 w 7703452"/>
              <a:gd name="connsiteY3" fmla="*/ 5443124 h 7449436"/>
              <a:gd name="connsiteX4" fmla="*/ 6952854 w 7703452"/>
              <a:gd name="connsiteY4" fmla="*/ 5949863 h 7449436"/>
              <a:gd name="connsiteX5" fmla="*/ 3885264 w 7703452"/>
              <a:gd name="connsiteY5" fmla="*/ 7449436 h 7449436"/>
              <a:gd name="connsiteX6" fmla="*/ 750597 w 7703452"/>
              <a:gd name="connsiteY6" fmla="*/ 5949863 h 7449436"/>
              <a:gd name="connsiteX7" fmla="*/ 199376 w 7703452"/>
              <a:gd name="connsiteY7" fmla="*/ 5443029 h 7449436"/>
              <a:gd name="connsiteX8" fmla="*/ 0 w 7703452"/>
              <a:gd name="connsiteY8" fmla="*/ 4745968 h 7449436"/>
              <a:gd name="connsiteX9" fmla="*/ 0 w 7703452"/>
              <a:gd name="connsiteY9" fmla="*/ 16501 h 7449436"/>
              <a:gd name="connsiteX0" fmla="*/ 0 w 7703452"/>
              <a:gd name="connsiteY0" fmla="*/ 16501 h 7449436"/>
              <a:gd name="connsiteX1" fmla="*/ 7703452 w 7703452"/>
              <a:gd name="connsiteY1" fmla="*/ 0 h 7449436"/>
              <a:gd name="connsiteX2" fmla="*/ 7703452 w 7703452"/>
              <a:gd name="connsiteY2" fmla="*/ 4746062 h 7449436"/>
              <a:gd name="connsiteX3" fmla="*/ 7504076 w 7703452"/>
              <a:gd name="connsiteY3" fmla="*/ 5443124 h 7449436"/>
              <a:gd name="connsiteX4" fmla="*/ 6952854 w 7703452"/>
              <a:gd name="connsiteY4" fmla="*/ 5949863 h 7449436"/>
              <a:gd name="connsiteX5" fmla="*/ 3885264 w 7703452"/>
              <a:gd name="connsiteY5" fmla="*/ 7449436 h 7449436"/>
              <a:gd name="connsiteX6" fmla="*/ 876362 w 7703452"/>
              <a:gd name="connsiteY6" fmla="*/ 5941613 h 7449436"/>
              <a:gd name="connsiteX7" fmla="*/ 199376 w 7703452"/>
              <a:gd name="connsiteY7" fmla="*/ 5443029 h 7449436"/>
              <a:gd name="connsiteX8" fmla="*/ 0 w 7703452"/>
              <a:gd name="connsiteY8" fmla="*/ 4745968 h 7449436"/>
              <a:gd name="connsiteX9" fmla="*/ 0 w 7703452"/>
              <a:gd name="connsiteY9" fmla="*/ 16501 h 7449436"/>
              <a:gd name="connsiteX0" fmla="*/ 0 w 7703452"/>
              <a:gd name="connsiteY0" fmla="*/ 16501 h 7449436"/>
              <a:gd name="connsiteX1" fmla="*/ 7703452 w 7703452"/>
              <a:gd name="connsiteY1" fmla="*/ 0 h 7449436"/>
              <a:gd name="connsiteX2" fmla="*/ 7703452 w 7703452"/>
              <a:gd name="connsiteY2" fmla="*/ 4746062 h 7449436"/>
              <a:gd name="connsiteX3" fmla="*/ 7504076 w 7703452"/>
              <a:gd name="connsiteY3" fmla="*/ 5443124 h 7449436"/>
              <a:gd name="connsiteX4" fmla="*/ 6952854 w 7703452"/>
              <a:gd name="connsiteY4" fmla="*/ 5949863 h 7449436"/>
              <a:gd name="connsiteX5" fmla="*/ 3885264 w 7703452"/>
              <a:gd name="connsiteY5" fmla="*/ 7449436 h 7449436"/>
              <a:gd name="connsiteX6" fmla="*/ 876362 w 7703452"/>
              <a:gd name="connsiteY6" fmla="*/ 5941613 h 7449436"/>
              <a:gd name="connsiteX7" fmla="*/ 375448 w 7703452"/>
              <a:gd name="connsiteY7" fmla="*/ 5443029 h 7449436"/>
              <a:gd name="connsiteX8" fmla="*/ 0 w 7703452"/>
              <a:gd name="connsiteY8" fmla="*/ 4745968 h 7449436"/>
              <a:gd name="connsiteX9" fmla="*/ 0 w 7703452"/>
              <a:gd name="connsiteY9" fmla="*/ 16501 h 7449436"/>
              <a:gd name="connsiteX0" fmla="*/ 0 w 7703452"/>
              <a:gd name="connsiteY0" fmla="*/ 16501 h 7449436"/>
              <a:gd name="connsiteX1" fmla="*/ 7703452 w 7703452"/>
              <a:gd name="connsiteY1" fmla="*/ 0 h 7449436"/>
              <a:gd name="connsiteX2" fmla="*/ 7703452 w 7703452"/>
              <a:gd name="connsiteY2" fmla="*/ 4746062 h 7449436"/>
              <a:gd name="connsiteX3" fmla="*/ 7504076 w 7703452"/>
              <a:gd name="connsiteY3" fmla="*/ 5443124 h 7449436"/>
              <a:gd name="connsiteX4" fmla="*/ 6952854 w 7703452"/>
              <a:gd name="connsiteY4" fmla="*/ 5949863 h 7449436"/>
              <a:gd name="connsiteX5" fmla="*/ 3885264 w 7703452"/>
              <a:gd name="connsiteY5" fmla="*/ 7449436 h 7449436"/>
              <a:gd name="connsiteX6" fmla="*/ 876362 w 7703452"/>
              <a:gd name="connsiteY6" fmla="*/ 5941613 h 7449436"/>
              <a:gd name="connsiteX7" fmla="*/ 375448 w 7703452"/>
              <a:gd name="connsiteY7" fmla="*/ 5443029 h 7449436"/>
              <a:gd name="connsiteX8" fmla="*/ 167688 w 7703452"/>
              <a:gd name="connsiteY8" fmla="*/ 4754218 h 7449436"/>
              <a:gd name="connsiteX9" fmla="*/ 0 w 7703452"/>
              <a:gd name="connsiteY9" fmla="*/ 16501 h 7449436"/>
              <a:gd name="connsiteX0" fmla="*/ 0 w 7544148"/>
              <a:gd name="connsiteY0" fmla="*/ 16501 h 7449436"/>
              <a:gd name="connsiteX1" fmla="*/ 7544148 w 7544148"/>
              <a:gd name="connsiteY1" fmla="*/ 0 h 7449436"/>
              <a:gd name="connsiteX2" fmla="*/ 7544148 w 7544148"/>
              <a:gd name="connsiteY2" fmla="*/ 4746062 h 7449436"/>
              <a:gd name="connsiteX3" fmla="*/ 7344772 w 7544148"/>
              <a:gd name="connsiteY3" fmla="*/ 5443124 h 7449436"/>
              <a:gd name="connsiteX4" fmla="*/ 6793550 w 7544148"/>
              <a:gd name="connsiteY4" fmla="*/ 5949863 h 7449436"/>
              <a:gd name="connsiteX5" fmla="*/ 3725960 w 7544148"/>
              <a:gd name="connsiteY5" fmla="*/ 7449436 h 7449436"/>
              <a:gd name="connsiteX6" fmla="*/ 717058 w 7544148"/>
              <a:gd name="connsiteY6" fmla="*/ 5941613 h 7449436"/>
              <a:gd name="connsiteX7" fmla="*/ 216144 w 7544148"/>
              <a:gd name="connsiteY7" fmla="*/ 5443029 h 7449436"/>
              <a:gd name="connsiteX8" fmla="*/ 8384 w 7544148"/>
              <a:gd name="connsiteY8" fmla="*/ 4754218 h 7449436"/>
              <a:gd name="connsiteX9" fmla="*/ 0 w 7544148"/>
              <a:gd name="connsiteY9" fmla="*/ 16501 h 7449436"/>
              <a:gd name="connsiteX0" fmla="*/ 0 w 7544148"/>
              <a:gd name="connsiteY0" fmla="*/ 8251 h 7441186"/>
              <a:gd name="connsiteX1" fmla="*/ 7426767 w 7544148"/>
              <a:gd name="connsiteY1" fmla="*/ 0 h 7441186"/>
              <a:gd name="connsiteX2" fmla="*/ 7544148 w 7544148"/>
              <a:gd name="connsiteY2" fmla="*/ 4737812 h 7441186"/>
              <a:gd name="connsiteX3" fmla="*/ 7344772 w 7544148"/>
              <a:gd name="connsiteY3" fmla="*/ 5434874 h 7441186"/>
              <a:gd name="connsiteX4" fmla="*/ 6793550 w 7544148"/>
              <a:gd name="connsiteY4" fmla="*/ 5941613 h 7441186"/>
              <a:gd name="connsiteX5" fmla="*/ 3725960 w 7544148"/>
              <a:gd name="connsiteY5" fmla="*/ 7441186 h 7441186"/>
              <a:gd name="connsiteX6" fmla="*/ 717058 w 7544148"/>
              <a:gd name="connsiteY6" fmla="*/ 5933363 h 7441186"/>
              <a:gd name="connsiteX7" fmla="*/ 216144 w 7544148"/>
              <a:gd name="connsiteY7" fmla="*/ 5434779 h 7441186"/>
              <a:gd name="connsiteX8" fmla="*/ 8384 w 7544148"/>
              <a:gd name="connsiteY8" fmla="*/ 4745968 h 7441186"/>
              <a:gd name="connsiteX9" fmla="*/ 0 w 7544148"/>
              <a:gd name="connsiteY9" fmla="*/ 8251 h 7441186"/>
              <a:gd name="connsiteX0" fmla="*/ 0 w 7429007"/>
              <a:gd name="connsiteY0" fmla="*/ 8251 h 7441186"/>
              <a:gd name="connsiteX1" fmla="*/ 7426767 w 7429007"/>
              <a:gd name="connsiteY1" fmla="*/ 0 h 7441186"/>
              <a:gd name="connsiteX2" fmla="*/ 7426766 w 7429007"/>
              <a:gd name="connsiteY2" fmla="*/ 4737812 h 7441186"/>
              <a:gd name="connsiteX3" fmla="*/ 7344772 w 7429007"/>
              <a:gd name="connsiteY3" fmla="*/ 5434874 h 7441186"/>
              <a:gd name="connsiteX4" fmla="*/ 6793550 w 7429007"/>
              <a:gd name="connsiteY4" fmla="*/ 5941613 h 7441186"/>
              <a:gd name="connsiteX5" fmla="*/ 3725960 w 7429007"/>
              <a:gd name="connsiteY5" fmla="*/ 7441186 h 7441186"/>
              <a:gd name="connsiteX6" fmla="*/ 717058 w 7429007"/>
              <a:gd name="connsiteY6" fmla="*/ 5933363 h 7441186"/>
              <a:gd name="connsiteX7" fmla="*/ 216144 w 7429007"/>
              <a:gd name="connsiteY7" fmla="*/ 5434779 h 7441186"/>
              <a:gd name="connsiteX8" fmla="*/ 8384 w 7429007"/>
              <a:gd name="connsiteY8" fmla="*/ 4745968 h 7441186"/>
              <a:gd name="connsiteX9" fmla="*/ 0 w 7429007"/>
              <a:gd name="connsiteY9" fmla="*/ 8251 h 7441186"/>
              <a:gd name="connsiteX0" fmla="*/ 0 w 7426766"/>
              <a:gd name="connsiteY0" fmla="*/ 8251 h 7441186"/>
              <a:gd name="connsiteX1" fmla="*/ 7426767 w 7426766"/>
              <a:gd name="connsiteY1" fmla="*/ 0 h 7441186"/>
              <a:gd name="connsiteX2" fmla="*/ 7426766 w 7426766"/>
              <a:gd name="connsiteY2" fmla="*/ 4737812 h 7441186"/>
              <a:gd name="connsiteX3" fmla="*/ 7210622 w 7426766"/>
              <a:gd name="connsiteY3" fmla="*/ 5434875 h 7441186"/>
              <a:gd name="connsiteX4" fmla="*/ 6793550 w 7426766"/>
              <a:gd name="connsiteY4" fmla="*/ 5941613 h 7441186"/>
              <a:gd name="connsiteX5" fmla="*/ 3725960 w 7426766"/>
              <a:gd name="connsiteY5" fmla="*/ 7441186 h 7441186"/>
              <a:gd name="connsiteX6" fmla="*/ 717058 w 7426766"/>
              <a:gd name="connsiteY6" fmla="*/ 5933363 h 7441186"/>
              <a:gd name="connsiteX7" fmla="*/ 216144 w 7426766"/>
              <a:gd name="connsiteY7" fmla="*/ 5434779 h 7441186"/>
              <a:gd name="connsiteX8" fmla="*/ 8384 w 7426766"/>
              <a:gd name="connsiteY8" fmla="*/ 4745968 h 7441186"/>
              <a:gd name="connsiteX9" fmla="*/ 0 w 7426766"/>
              <a:gd name="connsiteY9" fmla="*/ 8251 h 7441186"/>
              <a:gd name="connsiteX0" fmla="*/ 0 w 7426767"/>
              <a:gd name="connsiteY0" fmla="*/ 8251 h 7441186"/>
              <a:gd name="connsiteX1" fmla="*/ 7426767 w 7426767"/>
              <a:gd name="connsiteY1" fmla="*/ 0 h 7441186"/>
              <a:gd name="connsiteX2" fmla="*/ 7426766 w 7426767"/>
              <a:gd name="connsiteY2" fmla="*/ 4737812 h 7441186"/>
              <a:gd name="connsiteX3" fmla="*/ 7210622 w 7426767"/>
              <a:gd name="connsiteY3" fmla="*/ 5434875 h 7441186"/>
              <a:gd name="connsiteX4" fmla="*/ 6634246 w 7426767"/>
              <a:gd name="connsiteY4" fmla="*/ 5974617 h 7441186"/>
              <a:gd name="connsiteX5" fmla="*/ 3725960 w 7426767"/>
              <a:gd name="connsiteY5" fmla="*/ 7441186 h 7441186"/>
              <a:gd name="connsiteX6" fmla="*/ 717058 w 7426767"/>
              <a:gd name="connsiteY6" fmla="*/ 5933363 h 7441186"/>
              <a:gd name="connsiteX7" fmla="*/ 216144 w 7426767"/>
              <a:gd name="connsiteY7" fmla="*/ 5434779 h 7441186"/>
              <a:gd name="connsiteX8" fmla="*/ 8384 w 7426767"/>
              <a:gd name="connsiteY8" fmla="*/ 4745968 h 7441186"/>
              <a:gd name="connsiteX9" fmla="*/ 0 w 7426767"/>
              <a:gd name="connsiteY9" fmla="*/ 8251 h 7441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426767" h="7441186">
                <a:moveTo>
                  <a:pt x="0" y="8251"/>
                </a:moveTo>
                <a:lnTo>
                  <a:pt x="7426767" y="0"/>
                </a:lnTo>
                <a:cubicBezTo>
                  <a:pt x="7426767" y="1579271"/>
                  <a:pt x="7426766" y="3158541"/>
                  <a:pt x="7426766" y="4737812"/>
                </a:cubicBezTo>
                <a:cubicBezTo>
                  <a:pt x="7426766" y="4982975"/>
                  <a:pt x="7342709" y="5228741"/>
                  <a:pt x="7210622" y="5434875"/>
                </a:cubicBezTo>
                <a:cubicBezTo>
                  <a:pt x="7078535" y="5641009"/>
                  <a:pt x="6862619" y="5856969"/>
                  <a:pt x="6634246" y="5974617"/>
                </a:cubicBezTo>
                <a:lnTo>
                  <a:pt x="3725960" y="7441186"/>
                </a:lnTo>
                <a:lnTo>
                  <a:pt x="717058" y="5933363"/>
                </a:lnTo>
                <a:cubicBezTo>
                  <a:pt x="488686" y="5815620"/>
                  <a:pt x="348429" y="5648632"/>
                  <a:pt x="216144" y="5434779"/>
                </a:cubicBezTo>
                <a:cubicBezTo>
                  <a:pt x="85659" y="5223868"/>
                  <a:pt x="8384" y="4991130"/>
                  <a:pt x="8384" y="4745968"/>
                </a:cubicBezTo>
                <a:cubicBezTo>
                  <a:pt x="5589" y="3166729"/>
                  <a:pt x="2795" y="1587490"/>
                  <a:pt x="0" y="8251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marR="0" indent="0" algn="ctr" defTabSz="415869" rtl="0" eaLnBrk="1" fontAlgn="auto" latinLnBrk="0" hangingPunct="1">
              <a:lnSpc>
                <a:spcPct val="90000"/>
              </a:lnSpc>
              <a:spcBef>
                <a:spcPts val="45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b="0" i="0">
                <a:solidFill>
                  <a:schemeClr val="bg1"/>
                </a:solidFill>
                <a:latin typeface="Outfit" pitchFamily="2" charset="0"/>
              </a:defRPr>
            </a:lvl1pPr>
          </a:lstStyle>
          <a:p>
            <a:pPr marL="0" marR="0" lvl="0" indent="0" algn="ctr" defTabSz="415869" rtl="0" eaLnBrk="1" fontAlgn="auto" latinLnBrk="0" hangingPunct="1">
              <a:lnSpc>
                <a:spcPct val="90000"/>
              </a:lnSpc>
              <a:spcBef>
                <a:spcPts val="45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56419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_green_opt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A1298603-0265-B51E-5AFA-28B77C5D931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80"/>
            <a:ext cx="9152642" cy="5148000"/>
          </a:xfrm>
          <a:prstGeom prst="rect">
            <a:avLst/>
          </a:prstGeom>
        </p:spPr>
      </p:pic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60B11714-66E0-73E7-21D9-A04EC045284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321" y="102462"/>
            <a:ext cx="1642925" cy="1081292"/>
          </a:xfrm>
          <a:prstGeom prst="rect">
            <a:avLst/>
          </a:pr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DDC1EBCA-571F-432C-54DC-A169C3608F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9158" y="3717975"/>
            <a:ext cx="3953581" cy="42574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55">
                <a:solidFill>
                  <a:schemeClr val="bg1"/>
                </a:solidFill>
                <a:latin typeface="Outfit" pitchFamily="2" charset="0"/>
              </a:defRPr>
            </a:lvl1pPr>
            <a:lvl2pPr marL="207935" indent="0" algn="ctr">
              <a:buNone/>
              <a:defRPr sz="910"/>
            </a:lvl2pPr>
            <a:lvl3pPr marL="415869" indent="0" algn="ctr">
              <a:buNone/>
              <a:defRPr sz="819"/>
            </a:lvl3pPr>
            <a:lvl4pPr marL="623804" indent="0" algn="ctr">
              <a:buNone/>
              <a:defRPr sz="728"/>
            </a:lvl4pPr>
            <a:lvl5pPr marL="831738" indent="0" algn="ctr">
              <a:buNone/>
              <a:defRPr sz="728"/>
            </a:lvl5pPr>
            <a:lvl6pPr marL="1039673" indent="0" algn="ctr">
              <a:buNone/>
              <a:defRPr sz="728"/>
            </a:lvl6pPr>
            <a:lvl7pPr marL="1247607" indent="0" algn="ctr">
              <a:buNone/>
              <a:defRPr sz="728"/>
            </a:lvl7pPr>
            <a:lvl8pPr marL="1455542" indent="0" algn="ctr">
              <a:buNone/>
              <a:defRPr sz="728"/>
            </a:lvl8pPr>
            <a:lvl9pPr marL="1663476" indent="0" algn="ctr">
              <a:buNone/>
              <a:defRPr sz="728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7EC8DA54-688C-5EFC-0681-FB90111AA6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9157" y="1527521"/>
            <a:ext cx="3200295" cy="17145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275" b="1" i="0">
                <a:solidFill>
                  <a:schemeClr val="bg1"/>
                </a:solidFill>
                <a:latin typeface="Outfit" pitchFamily="2" charset="0"/>
              </a:defRPr>
            </a:lvl1pPr>
          </a:lstStyle>
          <a:p>
            <a:r>
              <a:rPr lang="en-GB"/>
              <a:t>Cover Slide</a:t>
            </a:r>
            <a:br>
              <a:rPr lang="en-GB"/>
            </a:br>
            <a:r>
              <a:rPr lang="en-GB"/>
              <a:t>title maximum of 4 lines </a:t>
            </a:r>
            <a:endParaRPr lang="en-US"/>
          </a:p>
        </p:txBody>
      </p:sp>
      <p:pic>
        <p:nvPicPr>
          <p:cNvPr id="3" name="Picture 2" descr="A picture containing sky, building, outdoor, structure&#10;&#10;Description automatically generated">
            <a:extLst>
              <a:ext uri="{FF2B5EF4-FFF2-40B4-BE49-F238E27FC236}">
                <a16:creationId xmlns:a16="http://schemas.microsoft.com/office/drawing/2014/main" id="{DFCDE3D0-BC23-0D56-1107-07EABC2762A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12789" y="-5523"/>
            <a:ext cx="2878104" cy="2942574"/>
          </a:xfrm>
          <a:prstGeom prst="rect">
            <a:avLst/>
          </a:prstGeom>
        </p:spPr>
      </p:pic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4F0807F8-6F11-2AD6-E61F-AAF048058D2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812789" y="6920"/>
            <a:ext cx="2878104" cy="2930131"/>
          </a:xfrm>
          <a:custGeom>
            <a:avLst/>
            <a:gdLst>
              <a:gd name="connsiteX0" fmla="*/ 0 w 7703452"/>
              <a:gd name="connsiteY0" fmla="*/ 0 h 11310868"/>
              <a:gd name="connsiteX1" fmla="*/ 7703452 w 7703452"/>
              <a:gd name="connsiteY1" fmla="*/ 0 h 11310868"/>
              <a:gd name="connsiteX2" fmla="*/ 7703452 w 7703452"/>
              <a:gd name="connsiteY2" fmla="*/ 8508483 h 11310868"/>
              <a:gd name="connsiteX3" fmla="*/ 7504076 w 7703452"/>
              <a:gd name="connsiteY3" fmla="*/ 9205545 h 11310868"/>
              <a:gd name="connsiteX4" fmla="*/ 6952854 w 7703452"/>
              <a:gd name="connsiteY4" fmla="*/ 9712284 h 11310868"/>
              <a:gd name="connsiteX5" fmla="*/ 3851726 w 7703452"/>
              <a:gd name="connsiteY5" fmla="*/ 11310868 h 11310868"/>
              <a:gd name="connsiteX6" fmla="*/ 750597 w 7703452"/>
              <a:gd name="connsiteY6" fmla="*/ 9712284 h 11310868"/>
              <a:gd name="connsiteX7" fmla="*/ 199376 w 7703452"/>
              <a:gd name="connsiteY7" fmla="*/ 9205450 h 11310868"/>
              <a:gd name="connsiteX8" fmla="*/ 0 w 7703452"/>
              <a:gd name="connsiteY8" fmla="*/ 8508389 h 11310868"/>
              <a:gd name="connsiteX0" fmla="*/ 0 w 7703452"/>
              <a:gd name="connsiteY0" fmla="*/ 3778922 h 11310868"/>
              <a:gd name="connsiteX1" fmla="*/ 7703452 w 7703452"/>
              <a:gd name="connsiteY1" fmla="*/ 0 h 11310868"/>
              <a:gd name="connsiteX2" fmla="*/ 7703452 w 7703452"/>
              <a:gd name="connsiteY2" fmla="*/ 8508483 h 11310868"/>
              <a:gd name="connsiteX3" fmla="*/ 7504076 w 7703452"/>
              <a:gd name="connsiteY3" fmla="*/ 9205545 h 11310868"/>
              <a:gd name="connsiteX4" fmla="*/ 6952854 w 7703452"/>
              <a:gd name="connsiteY4" fmla="*/ 9712284 h 11310868"/>
              <a:gd name="connsiteX5" fmla="*/ 3851726 w 7703452"/>
              <a:gd name="connsiteY5" fmla="*/ 11310868 h 11310868"/>
              <a:gd name="connsiteX6" fmla="*/ 750597 w 7703452"/>
              <a:gd name="connsiteY6" fmla="*/ 9712284 h 11310868"/>
              <a:gd name="connsiteX7" fmla="*/ 199376 w 7703452"/>
              <a:gd name="connsiteY7" fmla="*/ 9205450 h 11310868"/>
              <a:gd name="connsiteX8" fmla="*/ 0 w 7703452"/>
              <a:gd name="connsiteY8" fmla="*/ 8508389 h 11310868"/>
              <a:gd name="connsiteX9" fmla="*/ 0 w 7703452"/>
              <a:gd name="connsiteY9" fmla="*/ 3778922 h 11310868"/>
              <a:gd name="connsiteX0" fmla="*/ 0 w 7703452"/>
              <a:gd name="connsiteY0" fmla="*/ 16501 h 7548447"/>
              <a:gd name="connsiteX1" fmla="*/ 7703452 w 7703452"/>
              <a:gd name="connsiteY1" fmla="*/ 0 h 7548447"/>
              <a:gd name="connsiteX2" fmla="*/ 7703452 w 7703452"/>
              <a:gd name="connsiteY2" fmla="*/ 4746062 h 7548447"/>
              <a:gd name="connsiteX3" fmla="*/ 7504076 w 7703452"/>
              <a:gd name="connsiteY3" fmla="*/ 5443124 h 7548447"/>
              <a:gd name="connsiteX4" fmla="*/ 6952854 w 7703452"/>
              <a:gd name="connsiteY4" fmla="*/ 5949863 h 7548447"/>
              <a:gd name="connsiteX5" fmla="*/ 3851726 w 7703452"/>
              <a:gd name="connsiteY5" fmla="*/ 7548447 h 7548447"/>
              <a:gd name="connsiteX6" fmla="*/ 750597 w 7703452"/>
              <a:gd name="connsiteY6" fmla="*/ 5949863 h 7548447"/>
              <a:gd name="connsiteX7" fmla="*/ 199376 w 7703452"/>
              <a:gd name="connsiteY7" fmla="*/ 5443029 h 7548447"/>
              <a:gd name="connsiteX8" fmla="*/ 0 w 7703452"/>
              <a:gd name="connsiteY8" fmla="*/ 4745968 h 7548447"/>
              <a:gd name="connsiteX9" fmla="*/ 0 w 7703452"/>
              <a:gd name="connsiteY9" fmla="*/ 16501 h 7548447"/>
              <a:gd name="connsiteX0" fmla="*/ 0 w 7703452"/>
              <a:gd name="connsiteY0" fmla="*/ 16501 h 7449436"/>
              <a:gd name="connsiteX1" fmla="*/ 7703452 w 7703452"/>
              <a:gd name="connsiteY1" fmla="*/ 0 h 7449436"/>
              <a:gd name="connsiteX2" fmla="*/ 7703452 w 7703452"/>
              <a:gd name="connsiteY2" fmla="*/ 4746062 h 7449436"/>
              <a:gd name="connsiteX3" fmla="*/ 7504076 w 7703452"/>
              <a:gd name="connsiteY3" fmla="*/ 5443124 h 7449436"/>
              <a:gd name="connsiteX4" fmla="*/ 6952854 w 7703452"/>
              <a:gd name="connsiteY4" fmla="*/ 5949863 h 7449436"/>
              <a:gd name="connsiteX5" fmla="*/ 3885264 w 7703452"/>
              <a:gd name="connsiteY5" fmla="*/ 7449436 h 7449436"/>
              <a:gd name="connsiteX6" fmla="*/ 750597 w 7703452"/>
              <a:gd name="connsiteY6" fmla="*/ 5949863 h 7449436"/>
              <a:gd name="connsiteX7" fmla="*/ 199376 w 7703452"/>
              <a:gd name="connsiteY7" fmla="*/ 5443029 h 7449436"/>
              <a:gd name="connsiteX8" fmla="*/ 0 w 7703452"/>
              <a:gd name="connsiteY8" fmla="*/ 4745968 h 7449436"/>
              <a:gd name="connsiteX9" fmla="*/ 0 w 7703452"/>
              <a:gd name="connsiteY9" fmla="*/ 16501 h 7449436"/>
              <a:gd name="connsiteX0" fmla="*/ 0 w 7703452"/>
              <a:gd name="connsiteY0" fmla="*/ 16501 h 7449436"/>
              <a:gd name="connsiteX1" fmla="*/ 7703452 w 7703452"/>
              <a:gd name="connsiteY1" fmla="*/ 0 h 7449436"/>
              <a:gd name="connsiteX2" fmla="*/ 7703452 w 7703452"/>
              <a:gd name="connsiteY2" fmla="*/ 4746062 h 7449436"/>
              <a:gd name="connsiteX3" fmla="*/ 7504076 w 7703452"/>
              <a:gd name="connsiteY3" fmla="*/ 5443124 h 7449436"/>
              <a:gd name="connsiteX4" fmla="*/ 6952854 w 7703452"/>
              <a:gd name="connsiteY4" fmla="*/ 5949863 h 7449436"/>
              <a:gd name="connsiteX5" fmla="*/ 3885264 w 7703452"/>
              <a:gd name="connsiteY5" fmla="*/ 7449436 h 7449436"/>
              <a:gd name="connsiteX6" fmla="*/ 876362 w 7703452"/>
              <a:gd name="connsiteY6" fmla="*/ 5941613 h 7449436"/>
              <a:gd name="connsiteX7" fmla="*/ 199376 w 7703452"/>
              <a:gd name="connsiteY7" fmla="*/ 5443029 h 7449436"/>
              <a:gd name="connsiteX8" fmla="*/ 0 w 7703452"/>
              <a:gd name="connsiteY8" fmla="*/ 4745968 h 7449436"/>
              <a:gd name="connsiteX9" fmla="*/ 0 w 7703452"/>
              <a:gd name="connsiteY9" fmla="*/ 16501 h 7449436"/>
              <a:gd name="connsiteX0" fmla="*/ 0 w 7703452"/>
              <a:gd name="connsiteY0" fmla="*/ 16501 h 7449436"/>
              <a:gd name="connsiteX1" fmla="*/ 7703452 w 7703452"/>
              <a:gd name="connsiteY1" fmla="*/ 0 h 7449436"/>
              <a:gd name="connsiteX2" fmla="*/ 7703452 w 7703452"/>
              <a:gd name="connsiteY2" fmla="*/ 4746062 h 7449436"/>
              <a:gd name="connsiteX3" fmla="*/ 7504076 w 7703452"/>
              <a:gd name="connsiteY3" fmla="*/ 5443124 h 7449436"/>
              <a:gd name="connsiteX4" fmla="*/ 6952854 w 7703452"/>
              <a:gd name="connsiteY4" fmla="*/ 5949863 h 7449436"/>
              <a:gd name="connsiteX5" fmla="*/ 3885264 w 7703452"/>
              <a:gd name="connsiteY5" fmla="*/ 7449436 h 7449436"/>
              <a:gd name="connsiteX6" fmla="*/ 876362 w 7703452"/>
              <a:gd name="connsiteY6" fmla="*/ 5941613 h 7449436"/>
              <a:gd name="connsiteX7" fmla="*/ 375448 w 7703452"/>
              <a:gd name="connsiteY7" fmla="*/ 5443029 h 7449436"/>
              <a:gd name="connsiteX8" fmla="*/ 0 w 7703452"/>
              <a:gd name="connsiteY8" fmla="*/ 4745968 h 7449436"/>
              <a:gd name="connsiteX9" fmla="*/ 0 w 7703452"/>
              <a:gd name="connsiteY9" fmla="*/ 16501 h 7449436"/>
              <a:gd name="connsiteX0" fmla="*/ 0 w 7703452"/>
              <a:gd name="connsiteY0" fmla="*/ 16501 h 7449436"/>
              <a:gd name="connsiteX1" fmla="*/ 7703452 w 7703452"/>
              <a:gd name="connsiteY1" fmla="*/ 0 h 7449436"/>
              <a:gd name="connsiteX2" fmla="*/ 7703452 w 7703452"/>
              <a:gd name="connsiteY2" fmla="*/ 4746062 h 7449436"/>
              <a:gd name="connsiteX3" fmla="*/ 7504076 w 7703452"/>
              <a:gd name="connsiteY3" fmla="*/ 5443124 h 7449436"/>
              <a:gd name="connsiteX4" fmla="*/ 6952854 w 7703452"/>
              <a:gd name="connsiteY4" fmla="*/ 5949863 h 7449436"/>
              <a:gd name="connsiteX5" fmla="*/ 3885264 w 7703452"/>
              <a:gd name="connsiteY5" fmla="*/ 7449436 h 7449436"/>
              <a:gd name="connsiteX6" fmla="*/ 876362 w 7703452"/>
              <a:gd name="connsiteY6" fmla="*/ 5941613 h 7449436"/>
              <a:gd name="connsiteX7" fmla="*/ 375448 w 7703452"/>
              <a:gd name="connsiteY7" fmla="*/ 5443029 h 7449436"/>
              <a:gd name="connsiteX8" fmla="*/ 167688 w 7703452"/>
              <a:gd name="connsiteY8" fmla="*/ 4754218 h 7449436"/>
              <a:gd name="connsiteX9" fmla="*/ 0 w 7703452"/>
              <a:gd name="connsiteY9" fmla="*/ 16501 h 7449436"/>
              <a:gd name="connsiteX0" fmla="*/ 0 w 7544148"/>
              <a:gd name="connsiteY0" fmla="*/ 16501 h 7449436"/>
              <a:gd name="connsiteX1" fmla="*/ 7544148 w 7544148"/>
              <a:gd name="connsiteY1" fmla="*/ 0 h 7449436"/>
              <a:gd name="connsiteX2" fmla="*/ 7544148 w 7544148"/>
              <a:gd name="connsiteY2" fmla="*/ 4746062 h 7449436"/>
              <a:gd name="connsiteX3" fmla="*/ 7344772 w 7544148"/>
              <a:gd name="connsiteY3" fmla="*/ 5443124 h 7449436"/>
              <a:gd name="connsiteX4" fmla="*/ 6793550 w 7544148"/>
              <a:gd name="connsiteY4" fmla="*/ 5949863 h 7449436"/>
              <a:gd name="connsiteX5" fmla="*/ 3725960 w 7544148"/>
              <a:gd name="connsiteY5" fmla="*/ 7449436 h 7449436"/>
              <a:gd name="connsiteX6" fmla="*/ 717058 w 7544148"/>
              <a:gd name="connsiteY6" fmla="*/ 5941613 h 7449436"/>
              <a:gd name="connsiteX7" fmla="*/ 216144 w 7544148"/>
              <a:gd name="connsiteY7" fmla="*/ 5443029 h 7449436"/>
              <a:gd name="connsiteX8" fmla="*/ 8384 w 7544148"/>
              <a:gd name="connsiteY8" fmla="*/ 4754218 h 7449436"/>
              <a:gd name="connsiteX9" fmla="*/ 0 w 7544148"/>
              <a:gd name="connsiteY9" fmla="*/ 16501 h 7449436"/>
              <a:gd name="connsiteX0" fmla="*/ 0 w 7544148"/>
              <a:gd name="connsiteY0" fmla="*/ 8251 h 7441186"/>
              <a:gd name="connsiteX1" fmla="*/ 7426767 w 7544148"/>
              <a:gd name="connsiteY1" fmla="*/ 0 h 7441186"/>
              <a:gd name="connsiteX2" fmla="*/ 7544148 w 7544148"/>
              <a:gd name="connsiteY2" fmla="*/ 4737812 h 7441186"/>
              <a:gd name="connsiteX3" fmla="*/ 7344772 w 7544148"/>
              <a:gd name="connsiteY3" fmla="*/ 5434874 h 7441186"/>
              <a:gd name="connsiteX4" fmla="*/ 6793550 w 7544148"/>
              <a:gd name="connsiteY4" fmla="*/ 5941613 h 7441186"/>
              <a:gd name="connsiteX5" fmla="*/ 3725960 w 7544148"/>
              <a:gd name="connsiteY5" fmla="*/ 7441186 h 7441186"/>
              <a:gd name="connsiteX6" fmla="*/ 717058 w 7544148"/>
              <a:gd name="connsiteY6" fmla="*/ 5933363 h 7441186"/>
              <a:gd name="connsiteX7" fmla="*/ 216144 w 7544148"/>
              <a:gd name="connsiteY7" fmla="*/ 5434779 h 7441186"/>
              <a:gd name="connsiteX8" fmla="*/ 8384 w 7544148"/>
              <a:gd name="connsiteY8" fmla="*/ 4745968 h 7441186"/>
              <a:gd name="connsiteX9" fmla="*/ 0 w 7544148"/>
              <a:gd name="connsiteY9" fmla="*/ 8251 h 7441186"/>
              <a:gd name="connsiteX0" fmla="*/ 0 w 7429007"/>
              <a:gd name="connsiteY0" fmla="*/ 8251 h 7441186"/>
              <a:gd name="connsiteX1" fmla="*/ 7426767 w 7429007"/>
              <a:gd name="connsiteY1" fmla="*/ 0 h 7441186"/>
              <a:gd name="connsiteX2" fmla="*/ 7426766 w 7429007"/>
              <a:gd name="connsiteY2" fmla="*/ 4737812 h 7441186"/>
              <a:gd name="connsiteX3" fmla="*/ 7344772 w 7429007"/>
              <a:gd name="connsiteY3" fmla="*/ 5434874 h 7441186"/>
              <a:gd name="connsiteX4" fmla="*/ 6793550 w 7429007"/>
              <a:gd name="connsiteY4" fmla="*/ 5941613 h 7441186"/>
              <a:gd name="connsiteX5" fmla="*/ 3725960 w 7429007"/>
              <a:gd name="connsiteY5" fmla="*/ 7441186 h 7441186"/>
              <a:gd name="connsiteX6" fmla="*/ 717058 w 7429007"/>
              <a:gd name="connsiteY6" fmla="*/ 5933363 h 7441186"/>
              <a:gd name="connsiteX7" fmla="*/ 216144 w 7429007"/>
              <a:gd name="connsiteY7" fmla="*/ 5434779 h 7441186"/>
              <a:gd name="connsiteX8" fmla="*/ 8384 w 7429007"/>
              <a:gd name="connsiteY8" fmla="*/ 4745968 h 7441186"/>
              <a:gd name="connsiteX9" fmla="*/ 0 w 7429007"/>
              <a:gd name="connsiteY9" fmla="*/ 8251 h 7441186"/>
              <a:gd name="connsiteX0" fmla="*/ 0 w 7426766"/>
              <a:gd name="connsiteY0" fmla="*/ 8251 h 7441186"/>
              <a:gd name="connsiteX1" fmla="*/ 7426767 w 7426766"/>
              <a:gd name="connsiteY1" fmla="*/ 0 h 7441186"/>
              <a:gd name="connsiteX2" fmla="*/ 7426766 w 7426766"/>
              <a:gd name="connsiteY2" fmla="*/ 4737812 h 7441186"/>
              <a:gd name="connsiteX3" fmla="*/ 7210622 w 7426766"/>
              <a:gd name="connsiteY3" fmla="*/ 5434875 h 7441186"/>
              <a:gd name="connsiteX4" fmla="*/ 6793550 w 7426766"/>
              <a:gd name="connsiteY4" fmla="*/ 5941613 h 7441186"/>
              <a:gd name="connsiteX5" fmla="*/ 3725960 w 7426766"/>
              <a:gd name="connsiteY5" fmla="*/ 7441186 h 7441186"/>
              <a:gd name="connsiteX6" fmla="*/ 717058 w 7426766"/>
              <a:gd name="connsiteY6" fmla="*/ 5933363 h 7441186"/>
              <a:gd name="connsiteX7" fmla="*/ 216144 w 7426766"/>
              <a:gd name="connsiteY7" fmla="*/ 5434779 h 7441186"/>
              <a:gd name="connsiteX8" fmla="*/ 8384 w 7426766"/>
              <a:gd name="connsiteY8" fmla="*/ 4745968 h 7441186"/>
              <a:gd name="connsiteX9" fmla="*/ 0 w 7426766"/>
              <a:gd name="connsiteY9" fmla="*/ 8251 h 7441186"/>
              <a:gd name="connsiteX0" fmla="*/ 0 w 7426767"/>
              <a:gd name="connsiteY0" fmla="*/ 8251 h 7441186"/>
              <a:gd name="connsiteX1" fmla="*/ 7426767 w 7426767"/>
              <a:gd name="connsiteY1" fmla="*/ 0 h 7441186"/>
              <a:gd name="connsiteX2" fmla="*/ 7426766 w 7426767"/>
              <a:gd name="connsiteY2" fmla="*/ 4737812 h 7441186"/>
              <a:gd name="connsiteX3" fmla="*/ 7210622 w 7426767"/>
              <a:gd name="connsiteY3" fmla="*/ 5434875 h 7441186"/>
              <a:gd name="connsiteX4" fmla="*/ 6634246 w 7426767"/>
              <a:gd name="connsiteY4" fmla="*/ 5974617 h 7441186"/>
              <a:gd name="connsiteX5" fmla="*/ 3725960 w 7426767"/>
              <a:gd name="connsiteY5" fmla="*/ 7441186 h 7441186"/>
              <a:gd name="connsiteX6" fmla="*/ 717058 w 7426767"/>
              <a:gd name="connsiteY6" fmla="*/ 5933363 h 7441186"/>
              <a:gd name="connsiteX7" fmla="*/ 216144 w 7426767"/>
              <a:gd name="connsiteY7" fmla="*/ 5434779 h 7441186"/>
              <a:gd name="connsiteX8" fmla="*/ 8384 w 7426767"/>
              <a:gd name="connsiteY8" fmla="*/ 4745968 h 7441186"/>
              <a:gd name="connsiteX9" fmla="*/ 0 w 7426767"/>
              <a:gd name="connsiteY9" fmla="*/ 8251 h 7441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426767" h="7441186">
                <a:moveTo>
                  <a:pt x="0" y="8251"/>
                </a:moveTo>
                <a:lnTo>
                  <a:pt x="7426767" y="0"/>
                </a:lnTo>
                <a:cubicBezTo>
                  <a:pt x="7426767" y="1579271"/>
                  <a:pt x="7426766" y="3158541"/>
                  <a:pt x="7426766" y="4737812"/>
                </a:cubicBezTo>
                <a:cubicBezTo>
                  <a:pt x="7426766" y="4982975"/>
                  <a:pt x="7342709" y="5228741"/>
                  <a:pt x="7210622" y="5434875"/>
                </a:cubicBezTo>
                <a:cubicBezTo>
                  <a:pt x="7078535" y="5641009"/>
                  <a:pt x="6862619" y="5856969"/>
                  <a:pt x="6634246" y="5974617"/>
                </a:cubicBezTo>
                <a:lnTo>
                  <a:pt x="3725960" y="7441186"/>
                </a:lnTo>
                <a:lnTo>
                  <a:pt x="717058" y="5933363"/>
                </a:lnTo>
                <a:cubicBezTo>
                  <a:pt x="488686" y="5815620"/>
                  <a:pt x="348429" y="5648632"/>
                  <a:pt x="216144" y="5434779"/>
                </a:cubicBezTo>
                <a:cubicBezTo>
                  <a:pt x="85659" y="5223868"/>
                  <a:pt x="8384" y="4991130"/>
                  <a:pt x="8384" y="4745968"/>
                </a:cubicBezTo>
                <a:cubicBezTo>
                  <a:pt x="5589" y="3166729"/>
                  <a:pt x="2795" y="1587490"/>
                  <a:pt x="0" y="8251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marR="0" indent="0" algn="ctr" defTabSz="415869" rtl="0" eaLnBrk="1" fontAlgn="auto" latinLnBrk="0" hangingPunct="1">
              <a:lnSpc>
                <a:spcPct val="90000"/>
              </a:lnSpc>
              <a:spcBef>
                <a:spcPts val="45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b="0" i="0">
                <a:solidFill>
                  <a:schemeClr val="tx1"/>
                </a:solidFill>
                <a:latin typeface="Outfit" pitchFamily="2" charset="0"/>
              </a:defRPr>
            </a:lvl1pPr>
          </a:lstStyle>
          <a:p>
            <a:pPr marL="0" marR="0" lvl="0" indent="0" algn="ctr" defTabSz="415869" rtl="0" eaLnBrk="1" fontAlgn="auto" latinLnBrk="0" hangingPunct="1">
              <a:lnSpc>
                <a:spcPct val="90000"/>
              </a:lnSpc>
              <a:spcBef>
                <a:spcPts val="45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88522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_white_opt5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eople walking in front of a building&#10;&#10;Description automatically generated with low confidence">
            <a:extLst>
              <a:ext uri="{FF2B5EF4-FFF2-40B4-BE49-F238E27FC236}">
                <a16:creationId xmlns:a16="http://schemas.microsoft.com/office/drawing/2014/main" id="{D825D899-3701-A821-CF70-373ED20C7D9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59552" y="0"/>
            <a:ext cx="3584448" cy="5143500"/>
          </a:xfrm>
          <a:prstGeom prst="rect">
            <a:avLst/>
          </a:prstGeom>
        </p:spPr>
      </p:pic>
      <p:pic>
        <p:nvPicPr>
          <p:cNvPr id="4" name="Picture 3" descr="Logo&#10;&#10;Description automatically generated with medium confidence">
            <a:extLst>
              <a:ext uri="{FF2B5EF4-FFF2-40B4-BE49-F238E27FC236}">
                <a16:creationId xmlns:a16="http://schemas.microsoft.com/office/drawing/2014/main" id="{E9BA3667-DBE8-38CD-D818-1789F73A958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321" y="102462"/>
            <a:ext cx="1642925" cy="1081292"/>
          </a:xfrm>
          <a:prstGeom prst="rect">
            <a:avLst/>
          </a:prstGeom>
        </p:spPr>
      </p:pic>
      <p:sp>
        <p:nvSpPr>
          <p:cNvPr id="12" name="object 3">
            <a:extLst>
              <a:ext uri="{FF2B5EF4-FFF2-40B4-BE49-F238E27FC236}">
                <a16:creationId xmlns:a16="http://schemas.microsoft.com/office/drawing/2014/main" id="{89B06EA9-5726-1883-D30F-BFF95D19A571}"/>
              </a:ext>
            </a:extLst>
          </p:cNvPr>
          <p:cNvSpPr/>
          <p:nvPr userDrawn="1"/>
        </p:nvSpPr>
        <p:spPr>
          <a:xfrm>
            <a:off x="5399047" y="0"/>
            <a:ext cx="152998" cy="5143211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1DC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4E998EA2-4145-3937-3457-AE70AAE0E5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9157" y="1527521"/>
            <a:ext cx="3200295" cy="17145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275" b="1" i="0">
                <a:solidFill>
                  <a:srgbClr val="003C3B"/>
                </a:solidFill>
                <a:latin typeface="Outfit" pitchFamily="2" charset="0"/>
              </a:defRPr>
            </a:lvl1pPr>
          </a:lstStyle>
          <a:p>
            <a:r>
              <a:rPr lang="en-GB"/>
              <a:t>Cover Slide</a:t>
            </a:r>
            <a:br>
              <a:rPr lang="en-GB"/>
            </a:br>
            <a:r>
              <a:rPr lang="en-GB"/>
              <a:t>title maximum of 4 lines </a:t>
            </a:r>
            <a:endParaRPr lang="en-US"/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83D9B738-0A38-3F95-E441-05394665AD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9158" y="3717975"/>
            <a:ext cx="3953581" cy="42574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55">
                <a:solidFill>
                  <a:srgbClr val="003C3B"/>
                </a:solidFill>
                <a:latin typeface="Outfit" pitchFamily="2" charset="0"/>
              </a:defRPr>
            </a:lvl1pPr>
            <a:lvl2pPr marL="207935" indent="0" algn="ctr">
              <a:buNone/>
              <a:defRPr sz="910"/>
            </a:lvl2pPr>
            <a:lvl3pPr marL="415869" indent="0" algn="ctr">
              <a:buNone/>
              <a:defRPr sz="819"/>
            </a:lvl3pPr>
            <a:lvl4pPr marL="623804" indent="0" algn="ctr">
              <a:buNone/>
              <a:defRPr sz="728"/>
            </a:lvl4pPr>
            <a:lvl5pPr marL="831738" indent="0" algn="ctr">
              <a:buNone/>
              <a:defRPr sz="728"/>
            </a:lvl5pPr>
            <a:lvl6pPr marL="1039673" indent="0" algn="ctr">
              <a:buNone/>
              <a:defRPr sz="728"/>
            </a:lvl6pPr>
            <a:lvl7pPr marL="1247607" indent="0" algn="ctr">
              <a:buNone/>
              <a:defRPr sz="728"/>
            </a:lvl7pPr>
            <a:lvl8pPr marL="1455542" indent="0" algn="ctr">
              <a:buNone/>
              <a:defRPr sz="728"/>
            </a:lvl8pPr>
            <a:lvl9pPr marL="1663476" indent="0" algn="ctr">
              <a:buNone/>
              <a:defRPr sz="728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9" name="Picture Placeholder 12">
            <a:extLst>
              <a:ext uri="{FF2B5EF4-FFF2-40B4-BE49-F238E27FC236}">
                <a16:creationId xmlns:a16="http://schemas.microsoft.com/office/drawing/2014/main" id="{3D93502A-F937-F227-B1D6-80A95B70856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554547" y="0"/>
            <a:ext cx="3589452" cy="514350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b="0" i="0">
                <a:solidFill>
                  <a:schemeClr val="bg1"/>
                </a:solidFill>
                <a:latin typeface="Outfit" pitchFamily="2" charset="0"/>
              </a:defRPr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25395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74D371A-D2D5-4200-2DCE-D7D59B366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903" y="273637"/>
            <a:ext cx="7886195" cy="994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81393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21" r:id="rId2"/>
    <p:sldLayoutId id="2147483661" r:id="rId3"/>
    <p:sldLayoutId id="2147483698" r:id="rId4"/>
    <p:sldLayoutId id="2147483716" r:id="rId5"/>
    <p:sldLayoutId id="2147483867" r:id="rId6"/>
    <p:sldLayoutId id="2147483785" r:id="rId7"/>
    <p:sldLayoutId id="2147483793" r:id="rId8"/>
    <p:sldLayoutId id="2147483730" r:id="rId9"/>
    <p:sldLayoutId id="2147483699" r:id="rId10"/>
    <p:sldLayoutId id="2147483804" r:id="rId11"/>
    <p:sldLayoutId id="2147483830" r:id="rId12"/>
    <p:sldLayoutId id="2147483823" r:id="rId13"/>
    <p:sldLayoutId id="2147483853" r:id="rId14"/>
    <p:sldLayoutId id="2147483690" r:id="rId15"/>
    <p:sldLayoutId id="2147483673" r:id="rId16"/>
    <p:sldLayoutId id="2147483840" r:id="rId17"/>
    <p:sldLayoutId id="2147483720" r:id="rId18"/>
    <p:sldLayoutId id="2147483667" r:id="rId19"/>
    <p:sldLayoutId id="2147483664" r:id="rId20"/>
    <p:sldLayoutId id="2147483862" r:id="rId21"/>
    <p:sldLayoutId id="2147483864" r:id="rId22"/>
    <p:sldLayoutId id="2147483674" r:id="rId23"/>
    <p:sldLayoutId id="2147483676" r:id="rId24"/>
    <p:sldLayoutId id="2147483675" r:id="rId25"/>
    <p:sldLayoutId id="2147483662" r:id="rId26"/>
    <p:sldLayoutId id="2147483678" r:id="rId27"/>
    <p:sldLayoutId id="2147483687" r:id="rId28"/>
    <p:sldLayoutId id="2147483689" r:id="rId29"/>
    <p:sldLayoutId id="2147483700" r:id="rId30"/>
    <p:sldLayoutId id="2147483701" r:id="rId31"/>
    <p:sldLayoutId id="2147483702" r:id="rId32"/>
    <p:sldLayoutId id="2147483680" r:id="rId33"/>
    <p:sldLayoutId id="2147483719" r:id="rId34"/>
    <p:sldLayoutId id="2147483682" r:id="rId35"/>
  </p:sldLayoutIdLst>
  <p:txStyles>
    <p:titleStyle>
      <a:lvl1pPr algn="l" defTabSz="415869" rtl="0" eaLnBrk="1" latinLnBrk="0" hangingPunct="1">
        <a:lnSpc>
          <a:spcPct val="90000"/>
        </a:lnSpc>
        <a:spcBef>
          <a:spcPct val="0"/>
        </a:spcBef>
        <a:buNone/>
        <a:defRPr sz="2001" b="0" i="0" kern="1200">
          <a:solidFill>
            <a:srgbClr val="003C3B"/>
          </a:solidFill>
          <a:latin typeface="Outfit" pitchFamily="2" charset="0"/>
          <a:ea typeface="+mj-ea"/>
          <a:cs typeface="+mj-cs"/>
        </a:defRPr>
      </a:lvl1pPr>
    </p:titleStyle>
    <p:bodyStyle>
      <a:lvl1pPr marL="103967" indent="-103967" algn="l" defTabSz="415869" rtl="0" eaLnBrk="1" latinLnBrk="0" hangingPunct="1">
        <a:lnSpc>
          <a:spcPct val="90000"/>
        </a:lnSpc>
        <a:spcBef>
          <a:spcPts val="455"/>
        </a:spcBef>
        <a:buFont typeface="Arial" panose="020B0604020202020204" pitchFamily="34" charset="0"/>
        <a:buChar char="•"/>
        <a:defRPr sz="1273" kern="1200">
          <a:solidFill>
            <a:schemeClr val="tx1"/>
          </a:solidFill>
          <a:latin typeface="+mn-lt"/>
          <a:ea typeface="+mn-ea"/>
          <a:cs typeface="+mn-cs"/>
        </a:defRPr>
      </a:lvl1pPr>
      <a:lvl2pPr marL="311902" indent="-103967" algn="l" defTabSz="415869" rtl="0" eaLnBrk="1" latinLnBrk="0" hangingPunct="1">
        <a:lnSpc>
          <a:spcPct val="90000"/>
        </a:lnSpc>
        <a:spcBef>
          <a:spcPts val="227"/>
        </a:spcBef>
        <a:buFont typeface="Arial" panose="020B0604020202020204" pitchFamily="34" charset="0"/>
        <a:buChar char="•"/>
        <a:defRPr sz="1092" kern="1200">
          <a:solidFill>
            <a:schemeClr val="tx1"/>
          </a:solidFill>
          <a:latin typeface="+mn-lt"/>
          <a:ea typeface="+mn-ea"/>
          <a:cs typeface="+mn-cs"/>
        </a:defRPr>
      </a:lvl2pPr>
      <a:lvl3pPr marL="519836" indent="-103967" algn="l" defTabSz="415869" rtl="0" eaLnBrk="1" latinLnBrk="0" hangingPunct="1">
        <a:lnSpc>
          <a:spcPct val="90000"/>
        </a:lnSpc>
        <a:spcBef>
          <a:spcPts val="227"/>
        </a:spcBef>
        <a:buFont typeface="Arial" panose="020B0604020202020204" pitchFamily="34" charset="0"/>
        <a:buChar char="•"/>
        <a:defRPr sz="910" kern="1200">
          <a:solidFill>
            <a:schemeClr val="tx1"/>
          </a:solidFill>
          <a:latin typeface="+mn-lt"/>
          <a:ea typeface="+mn-ea"/>
          <a:cs typeface="+mn-cs"/>
        </a:defRPr>
      </a:lvl3pPr>
      <a:lvl4pPr marL="727771" indent="-103967" algn="l" defTabSz="415869" rtl="0" eaLnBrk="1" latinLnBrk="0" hangingPunct="1">
        <a:lnSpc>
          <a:spcPct val="90000"/>
        </a:lnSpc>
        <a:spcBef>
          <a:spcPts val="227"/>
        </a:spcBef>
        <a:buFont typeface="Arial" panose="020B0604020202020204" pitchFamily="34" charset="0"/>
        <a:buChar char="•"/>
        <a:defRPr sz="819" kern="1200">
          <a:solidFill>
            <a:schemeClr val="tx1"/>
          </a:solidFill>
          <a:latin typeface="+mn-lt"/>
          <a:ea typeface="+mn-ea"/>
          <a:cs typeface="+mn-cs"/>
        </a:defRPr>
      </a:lvl4pPr>
      <a:lvl5pPr marL="935706" indent="-103967" algn="l" defTabSz="415869" rtl="0" eaLnBrk="1" latinLnBrk="0" hangingPunct="1">
        <a:lnSpc>
          <a:spcPct val="90000"/>
        </a:lnSpc>
        <a:spcBef>
          <a:spcPts val="227"/>
        </a:spcBef>
        <a:buFont typeface="Arial" panose="020B0604020202020204" pitchFamily="34" charset="0"/>
        <a:buChar char="•"/>
        <a:defRPr sz="819" kern="1200">
          <a:solidFill>
            <a:schemeClr val="tx1"/>
          </a:solidFill>
          <a:latin typeface="+mn-lt"/>
          <a:ea typeface="+mn-ea"/>
          <a:cs typeface="+mn-cs"/>
        </a:defRPr>
      </a:lvl5pPr>
      <a:lvl6pPr marL="1143640" indent="-103967" algn="l" defTabSz="415869" rtl="0" eaLnBrk="1" latinLnBrk="0" hangingPunct="1">
        <a:lnSpc>
          <a:spcPct val="90000"/>
        </a:lnSpc>
        <a:spcBef>
          <a:spcPts val="227"/>
        </a:spcBef>
        <a:buFont typeface="Arial" panose="020B0604020202020204" pitchFamily="34" charset="0"/>
        <a:buChar char="•"/>
        <a:defRPr sz="819" kern="1200">
          <a:solidFill>
            <a:schemeClr val="tx1"/>
          </a:solidFill>
          <a:latin typeface="+mn-lt"/>
          <a:ea typeface="+mn-ea"/>
          <a:cs typeface="+mn-cs"/>
        </a:defRPr>
      </a:lvl6pPr>
      <a:lvl7pPr marL="1351575" indent="-103967" algn="l" defTabSz="415869" rtl="0" eaLnBrk="1" latinLnBrk="0" hangingPunct="1">
        <a:lnSpc>
          <a:spcPct val="90000"/>
        </a:lnSpc>
        <a:spcBef>
          <a:spcPts val="227"/>
        </a:spcBef>
        <a:buFont typeface="Arial" panose="020B0604020202020204" pitchFamily="34" charset="0"/>
        <a:buChar char="•"/>
        <a:defRPr sz="819" kern="1200">
          <a:solidFill>
            <a:schemeClr val="tx1"/>
          </a:solidFill>
          <a:latin typeface="+mn-lt"/>
          <a:ea typeface="+mn-ea"/>
          <a:cs typeface="+mn-cs"/>
        </a:defRPr>
      </a:lvl7pPr>
      <a:lvl8pPr marL="1559509" indent="-103967" algn="l" defTabSz="415869" rtl="0" eaLnBrk="1" latinLnBrk="0" hangingPunct="1">
        <a:lnSpc>
          <a:spcPct val="90000"/>
        </a:lnSpc>
        <a:spcBef>
          <a:spcPts val="227"/>
        </a:spcBef>
        <a:buFont typeface="Arial" panose="020B0604020202020204" pitchFamily="34" charset="0"/>
        <a:buChar char="•"/>
        <a:defRPr sz="819" kern="1200">
          <a:solidFill>
            <a:schemeClr val="tx1"/>
          </a:solidFill>
          <a:latin typeface="+mn-lt"/>
          <a:ea typeface="+mn-ea"/>
          <a:cs typeface="+mn-cs"/>
        </a:defRPr>
      </a:lvl8pPr>
      <a:lvl9pPr marL="1767444" indent="-103967" algn="l" defTabSz="415869" rtl="0" eaLnBrk="1" latinLnBrk="0" hangingPunct="1">
        <a:lnSpc>
          <a:spcPct val="90000"/>
        </a:lnSpc>
        <a:spcBef>
          <a:spcPts val="227"/>
        </a:spcBef>
        <a:buFont typeface="Arial" panose="020B0604020202020204" pitchFamily="34" charset="0"/>
        <a:buChar char="•"/>
        <a:defRPr sz="81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15869" rtl="0" eaLnBrk="1" latinLnBrk="0" hangingPunct="1">
        <a:defRPr sz="819" kern="1200">
          <a:solidFill>
            <a:schemeClr val="tx1"/>
          </a:solidFill>
          <a:latin typeface="+mn-lt"/>
          <a:ea typeface="+mn-ea"/>
          <a:cs typeface="+mn-cs"/>
        </a:defRPr>
      </a:lvl1pPr>
      <a:lvl2pPr marL="207935" algn="l" defTabSz="415869" rtl="0" eaLnBrk="1" latinLnBrk="0" hangingPunct="1">
        <a:defRPr sz="819" kern="1200">
          <a:solidFill>
            <a:schemeClr val="tx1"/>
          </a:solidFill>
          <a:latin typeface="+mn-lt"/>
          <a:ea typeface="+mn-ea"/>
          <a:cs typeface="+mn-cs"/>
        </a:defRPr>
      </a:lvl2pPr>
      <a:lvl3pPr marL="415869" algn="l" defTabSz="415869" rtl="0" eaLnBrk="1" latinLnBrk="0" hangingPunct="1">
        <a:defRPr sz="819" kern="1200">
          <a:solidFill>
            <a:schemeClr val="tx1"/>
          </a:solidFill>
          <a:latin typeface="+mn-lt"/>
          <a:ea typeface="+mn-ea"/>
          <a:cs typeface="+mn-cs"/>
        </a:defRPr>
      </a:lvl3pPr>
      <a:lvl4pPr marL="623804" algn="l" defTabSz="415869" rtl="0" eaLnBrk="1" latinLnBrk="0" hangingPunct="1">
        <a:defRPr sz="819" kern="1200">
          <a:solidFill>
            <a:schemeClr val="tx1"/>
          </a:solidFill>
          <a:latin typeface="+mn-lt"/>
          <a:ea typeface="+mn-ea"/>
          <a:cs typeface="+mn-cs"/>
        </a:defRPr>
      </a:lvl4pPr>
      <a:lvl5pPr marL="831738" algn="l" defTabSz="415869" rtl="0" eaLnBrk="1" latinLnBrk="0" hangingPunct="1">
        <a:defRPr sz="819" kern="1200">
          <a:solidFill>
            <a:schemeClr val="tx1"/>
          </a:solidFill>
          <a:latin typeface="+mn-lt"/>
          <a:ea typeface="+mn-ea"/>
          <a:cs typeface="+mn-cs"/>
        </a:defRPr>
      </a:lvl5pPr>
      <a:lvl6pPr marL="1039673" algn="l" defTabSz="415869" rtl="0" eaLnBrk="1" latinLnBrk="0" hangingPunct="1">
        <a:defRPr sz="819" kern="1200">
          <a:solidFill>
            <a:schemeClr val="tx1"/>
          </a:solidFill>
          <a:latin typeface="+mn-lt"/>
          <a:ea typeface="+mn-ea"/>
          <a:cs typeface="+mn-cs"/>
        </a:defRPr>
      </a:lvl6pPr>
      <a:lvl7pPr marL="1247607" algn="l" defTabSz="415869" rtl="0" eaLnBrk="1" latinLnBrk="0" hangingPunct="1">
        <a:defRPr sz="819" kern="1200">
          <a:solidFill>
            <a:schemeClr val="tx1"/>
          </a:solidFill>
          <a:latin typeface="+mn-lt"/>
          <a:ea typeface="+mn-ea"/>
          <a:cs typeface="+mn-cs"/>
        </a:defRPr>
      </a:lvl7pPr>
      <a:lvl8pPr marL="1455542" algn="l" defTabSz="415869" rtl="0" eaLnBrk="1" latinLnBrk="0" hangingPunct="1">
        <a:defRPr sz="819" kern="1200">
          <a:solidFill>
            <a:schemeClr val="tx1"/>
          </a:solidFill>
          <a:latin typeface="+mn-lt"/>
          <a:ea typeface="+mn-ea"/>
          <a:cs typeface="+mn-cs"/>
        </a:defRPr>
      </a:lvl8pPr>
      <a:lvl9pPr marL="1663476" algn="l" defTabSz="415869" rtl="0" eaLnBrk="1" latinLnBrk="0" hangingPunct="1">
        <a:defRPr sz="81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C55AF41-32A9-7553-291D-C43EA6296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Lists</a:t>
            </a:r>
            <a:br>
              <a:rPr lang="en-US" dirty="0"/>
            </a:br>
            <a:br>
              <a:rPr lang="en-US" dirty="0"/>
            </a:br>
            <a:r>
              <a:rPr lang="en-US" sz="2800"/>
              <a:t>Part 2</a:t>
            </a:r>
            <a:endParaRPr lang="en-US" dirty="0"/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65EDE4BE-2015-339C-E656-03BED20A655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E0FBEC0-DAFF-C3E6-CCEA-44ECDE75EBE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6344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4557D-B56C-37D9-013D-A0AA3CD68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Sorting lists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F5CFB3-DC34-84C2-8280-5A68B54EF6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The 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sorted()</a:t>
            </a:r>
            <a:r>
              <a:rPr lang="en-GB" dirty="0"/>
              <a:t> function leaves the original list unchanged, and instead </a:t>
            </a:r>
            <a:r>
              <a:rPr lang="en-GB" b="1" dirty="0"/>
              <a:t>returns</a:t>
            </a:r>
            <a:r>
              <a:rPr lang="en-GB" dirty="0"/>
              <a:t> </a:t>
            </a:r>
            <a:r>
              <a:rPr lang="en-GB" b="1" dirty="0"/>
              <a:t>a new, sorted list</a:t>
            </a:r>
            <a:r>
              <a:rPr lang="en-GB" dirty="0"/>
              <a:t>.</a:t>
            </a:r>
          </a:p>
          <a:p>
            <a:endParaRPr lang="en-GB" noProof="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B3E2FA-77A5-E18B-AE5A-179103965C7E}"/>
              </a:ext>
            </a:extLst>
          </p:cNvPr>
          <p:cNvSpPr txBox="1"/>
          <p:nvPr/>
        </p:nvSpPr>
        <p:spPr>
          <a:xfrm>
            <a:off x="630619" y="1742503"/>
            <a:ext cx="6621517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350"/>
              </a:lnSpc>
              <a:buNone/>
            </a:pPr>
            <a:r>
              <a:rPr lang="en-GB" sz="1200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squares</a:t>
            </a:r>
            <a:r>
              <a:rPr lang="en-GB" sz="12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2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[</a:t>
            </a:r>
            <a:r>
              <a:rPr lang="en-GB" sz="12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9</a:t>
            </a:r>
            <a:r>
              <a:rPr lang="en-GB" sz="12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sz="12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4</a:t>
            </a:r>
            <a:r>
              <a:rPr lang="en-GB" sz="12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sz="12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16</a:t>
            </a:r>
            <a:r>
              <a:rPr lang="en-GB" sz="12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sz="12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81</a:t>
            </a:r>
            <a:r>
              <a:rPr lang="en-GB" sz="12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sz="12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64</a:t>
            </a:r>
            <a:r>
              <a:rPr lang="en-GB" sz="12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]</a:t>
            </a:r>
          </a:p>
          <a:p>
            <a:pPr>
              <a:lnSpc>
                <a:spcPts val="1350"/>
              </a:lnSpc>
              <a:buNone/>
            </a:pPr>
            <a:r>
              <a:rPr lang="en-GB" sz="1200" b="1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sorted_squares</a:t>
            </a:r>
            <a:r>
              <a:rPr lang="en-GB" sz="1200" b="1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1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200" b="1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1" dirty="0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sorted</a:t>
            </a:r>
            <a:r>
              <a:rPr lang="en-GB" sz="1200" b="1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200" b="1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squares</a:t>
            </a:r>
            <a:r>
              <a:rPr lang="en-GB" sz="1200" b="1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pPr>
              <a:lnSpc>
                <a:spcPts val="1350"/>
              </a:lnSpc>
              <a:buNone/>
            </a:pPr>
            <a:r>
              <a:rPr lang="en-GB" sz="1200" b="0" dirty="0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en-GB" sz="12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200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sorted_squares</a:t>
            </a:r>
            <a:r>
              <a:rPr lang="en-GB" sz="12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GB" sz="12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# Output: [4, 9, 16, 64, 81]</a:t>
            </a:r>
            <a:endParaRPr lang="en-GB" sz="1200" b="0" dirty="0">
              <a:solidFill>
                <a:srgbClr val="3B3B3B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GB" sz="1200" b="0" dirty="0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en-GB" sz="12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200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squares</a:t>
            </a:r>
            <a:r>
              <a:rPr lang="en-GB" sz="12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GB" sz="12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# Original list remains unchanged: [9, 4, 16, 81, 64]</a:t>
            </a:r>
            <a:endParaRPr lang="en-GB" sz="1200" b="0" dirty="0">
              <a:solidFill>
                <a:srgbClr val="3B3B3B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br>
              <a:rPr lang="en-GB" sz="12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</a:br>
            <a:endParaRPr lang="en-GB" sz="1200" b="0" dirty="0">
              <a:solidFill>
                <a:srgbClr val="3B3B3B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64024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F5DAF5-7216-8CCC-E708-A2BD5D2FE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Sorting lists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5EB7B5-5154-8FA7-2DBD-88CE78DB2B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dirty="0"/>
              <a:t>Sorting a list of strings</a:t>
            </a:r>
            <a:endParaRPr lang="en-GB" dirty="0"/>
          </a:p>
          <a:p>
            <a:pPr lvl="1"/>
            <a:r>
              <a:rPr lang="en-GB" dirty="0"/>
              <a:t>By default, Python sorts strings in alphabetical order.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pPr lvl="1"/>
            <a:r>
              <a:rPr lang="en-GB" dirty="0"/>
              <a:t>Notice that it is case-sensitive: </a:t>
            </a:r>
          </a:p>
          <a:p>
            <a:pPr lvl="1"/>
            <a:endParaRPr lang="en-GB" dirty="0"/>
          </a:p>
          <a:p>
            <a:pPr lvl="2"/>
            <a:r>
              <a:rPr lang="en-GB" sz="1200" b="1" dirty="0"/>
              <a:t>capital letters come before lowercase ones </a:t>
            </a:r>
            <a:r>
              <a:rPr lang="en-GB" sz="1200" dirty="0"/>
              <a:t>because of their ASCII values.</a:t>
            </a:r>
          </a:p>
          <a:p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5C6E86-0FC4-8527-34FE-900F884D5B85}"/>
              </a:ext>
            </a:extLst>
          </p:cNvPr>
          <p:cNvSpPr txBox="1"/>
          <p:nvPr/>
        </p:nvSpPr>
        <p:spPr>
          <a:xfrm>
            <a:off x="922282" y="1710495"/>
            <a:ext cx="5825359" cy="630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350"/>
              </a:lnSpc>
              <a:buNone/>
            </a:pPr>
            <a:r>
              <a:rPr lang="en-GB" sz="1200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fruits</a:t>
            </a:r>
            <a:r>
              <a:rPr lang="en-GB" sz="12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2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[</a:t>
            </a:r>
            <a:r>
              <a:rPr lang="en-GB" sz="1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"banana"</a:t>
            </a:r>
            <a:r>
              <a:rPr lang="en-GB" sz="12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sz="1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"apple"</a:t>
            </a:r>
            <a:r>
              <a:rPr lang="en-GB" sz="12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sz="1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GB" sz="1200" b="0" dirty="0" err="1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date"</a:t>
            </a:r>
            <a:r>
              <a:rPr lang="en-GB" sz="1200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GB" sz="1200" b="0" dirty="0" err="1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"cherry</a:t>
            </a:r>
            <a:r>
              <a:rPr lang="en-GB" sz="1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GB" sz="12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]</a:t>
            </a:r>
          </a:p>
          <a:p>
            <a:pPr>
              <a:lnSpc>
                <a:spcPts val="1350"/>
              </a:lnSpc>
              <a:buNone/>
            </a:pPr>
            <a:r>
              <a:rPr lang="en-GB" sz="1200" b="1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fruits</a:t>
            </a:r>
            <a:r>
              <a:rPr lang="en-GB" sz="1200" b="1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sz="1200" b="1" dirty="0" err="1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sort</a:t>
            </a:r>
            <a:r>
              <a:rPr lang="en-GB" sz="1200" b="1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()</a:t>
            </a:r>
          </a:p>
          <a:p>
            <a:pPr>
              <a:lnSpc>
                <a:spcPts val="1350"/>
              </a:lnSpc>
              <a:buNone/>
            </a:pPr>
            <a:r>
              <a:rPr lang="en-GB" sz="1200" b="0" dirty="0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en-GB" sz="12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200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fruits</a:t>
            </a:r>
            <a:r>
              <a:rPr lang="en-GB" sz="12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GB" sz="12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# ['apple', 'banana', 'cherry', 'date']</a:t>
            </a:r>
            <a:endParaRPr lang="en-GB" sz="1200" b="0" dirty="0">
              <a:solidFill>
                <a:srgbClr val="3B3B3B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D80730-D825-FB12-5F96-3526F3BC3456}"/>
              </a:ext>
            </a:extLst>
          </p:cNvPr>
          <p:cNvSpPr txBox="1"/>
          <p:nvPr/>
        </p:nvSpPr>
        <p:spPr>
          <a:xfrm>
            <a:off x="922282" y="3432991"/>
            <a:ext cx="7094484" cy="4514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350"/>
              </a:lnSpc>
              <a:buNone/>
            </a:pPr>
            <a:r>
              <a:rPr lang="en-GB" sz="1200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cars</a:t>
            </a:r>
            <a:r>
              <a:rPr lang="en-GB" sz="12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2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[</a:t>
            </a:r>
            <a:r>
              <a:rPr lang="en-GB" sz="1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"BMW"</a:t>
            </a:r>
            <a:r>
              <a:rPr lang="en-GB" sz="12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sz="1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GB" sz="1200" b="0" dirty="0" err="1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audi</a:t>
            </a:r>
            <a:r>
              <a:rPr lang="en-GB" sz="1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GB" sz="12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sz="1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"Toyota"</a:t>
            </a:r>
            <a:r>
              <a:rPr lang="en-GB" sz="12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sz="1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GB" sz="1200" b="0" dirty="0" err="1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subaru</a:t>
            </a:r>
            <a:r>
              <a:rPr lang="en-GB" sz="1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GB" sz="12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]</a:t>
            </a:r>
          </a:p>
          <a:p>
            <a:pPr>
              <a:lnSpc>
                <a:spcPts val="1350"/>
              </a:lnSpc>
              <a:buNone/>
            </a:pPr>
            <a:r>
              <a:rPr lang="en-GB" sz="1200" b="0" dirty="0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en-GB" sz="12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200" b="1" dirty="0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sorted</a:t>
            </a:r>
            <a:r>
              <a:rPr lang="en-GB" sz="1200" b="1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200" b="1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cars</a:t>
            </a:r>
            <a:r>
              <a:rPr lang="en-GB" sz="1200" b="1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</a:t>
            </a:r>
            <a:r>
              <a:rPr lang="en-GB" sz="12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GB" sz="12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# ['BMW', 'Toyota','</a:t>
            </a:r>
            <a:r>
              <a:rPr lang="en-GB" sz="1200" b="0" dirty="0" err="1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audi</a:t>
            </a:r>
            <a:r>
              <a:rPr lang="en-GB" sz="12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', '</a:t>
            </a:r>
            <a:r>
              <a:rPr lang="en-GB" sz="1200" b="0" dirty="0" err="1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subaru</a:t>
            </a:r>
            <a:r>
              <a:rPr lang="en-GB" sz="12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']</a:t>
            </a:r>
            <a:endParaRPr lang="en-GB" sz="1200" b="0" dirty="0">
              <a:solidFill>
                <a:srgbClr val="3B3B3B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02428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17186EA-B0F6-7B3E-C65E-460230305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E68AD4C-A8EF-5176-B144-0B8F488A2B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Sometimes we need to deal with multiple items at once  (e.g., a shopping basket, grades, names)</a:t>
            </a:r>
          </a:p>
          <a:p>
            <a:pPr lvl="1"/>
            <a:r>
              <a:rPr lang="en-US" dirty="0"/>
              <a:t>In these cases we can use a container such as </a:t>
            </a:r>
            <a:r>
              <a:rPr lang="en-US" b="1" dirty="0"/>
              <a:t>lists</a:t>
            </a:r>
          </a:p>
          <a:p>
            <a:endParaRPr lang="en-US" b="1" dirty="0"/>
          </a:p>
          <a:p>
            <a:r>
              <a:rPr lang="en-US" dirty="0"/>
              <a:t>Python lists are written using square brackets []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Python lists can contain mixed data types.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4135981-99D3-0E55-9886-C2E34D928C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527" y="2260600"/>
            <a:ext cx="3848100" cy="6223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1CA7B2E-D073-CB7C-795F-8DF76D6F90C1}"/>
              </a:ext>
            </a:extLst>
          </p:cNvPr>
          <p:cNvSpPr txBox="1"/>
          <p:nvPr/>
        </p:nvSpPr>
        <p:spPr>
          <a:xfrm>
            <a:off x="915865" y="3547618"/>
            <a:ext cx="4572000" cy="2768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350"/>
              </a:lnSpc>
              <a:buNone/>
            </a:pPr>
            <a:r>
              <a:rPr lang="en-GB" sz="1400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mixed</a:t>
            </a:r>
            <a:r>
              <a:rPr lang="en-GB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[</a:t>
            </a:r>
            <a:r>
              <a:rPr lang="en-GB" sz="14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"hello"</a:t>
            </a:r>
            <a:r>
              <a:rPr lang="en-GB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sz="14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3.14</a:t>
            </a:r>
            <a:r>
              <a:rPr lang="en-GB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sz="14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True</a:t>
            </a:r>
            <a:r>
              <a:rPr lang="en-GB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sz="14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42</a:t>
            </a:r>
            <a:r>
              <a:rPr lang="en-GB" sz="1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4967987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C4C756-7B0F-231A-688D-00591916E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2BBB11-4EF2-4BD1-5D53-B2D6FDDE97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Finding the length (i.e., number of items) of a list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AD9A0B-EA2C-0BAE-3B56-601DD9645266}"/>
              </a:ext>
            </a:extLst>
          </p:cNvPr>
          <p:cNvSpPr txBox="1"/>
          <p:nvPr/>
        </p:nvSpPr>
        <p:spPr>
          <a:xfrm>
            <a:off x="703385" y="1581735"/>
            <a:ext cx="4572000" cy="990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350"/>
              </a:lnSpc>
              <a:buNone/>
            </a:pPr>
            <a:r>
              <a:rPr lang="en-GB" sz="1200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guests</a:t>
            </a:r>
            <a:r>
              <a:rPr lang="en-GB" sz="12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2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[</a:t>
            </a:r>
            <a:r>
              <a:rPr lang="en-GB" sz="1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"Alice"</a:t>
            </a:r>
            <a:r>
              <a:rPr lang="en-GB" sz="12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sz="1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"Bob"</a:t>
            </a:r>
            <a:r>
              <a:rPr lang="en-GB" sz="12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sz="1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"Charlie"</a:t>
            </a:r>
            <a:r>
              <a:rPr lang="en-GB" sz="12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]</a:t>
            </a:r>
          </a:p>
          <a:p>
            <a:pPr>
              <a:lnSpc>
                <a:spcPts val="1350"/>
              </a:lnSpc>
              <a:buNone/>
            </a:pPr>
            <a:endParaRPr lang="en-GB" sz="1200" b="0" dirty="0">
              <a:solidFill>
                <a:srgbClr val="3B3B3B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GB" sz="1200" dirty="0" err="1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len</a:t>
            </a:r>
            <a:r>
              <a:rPr lang="en-GB" sz="120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20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guests</a:t>
            </a:r>
            <a:r>
              <a:rPr lang="en-GB" sz="120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GB" sz="120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# 3</a:t>
            </a:r>
            <a:endParaRPr lang="en-GB" sz="1200" dirty="0">
              <a:solidFill>
                <a:srgbClr val="3B3B3B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br>
              <a:rPr lang="en-GB" sz="12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</a:br>
            <a:endParaRPr lang="en-GB" sz="1200" b="0" dirty="0">
              <a:solidFill>
                <a:srgbClr val="3B3B3B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61629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DE2EF4-0F76-928B-B0AE-8132D3D6C6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776CF1-154C-C4F0-6452-70BF6E070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766E64-F4A2-F7E4-E7E6-293F1C1BE3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Accessing elements by index.</a:t>
            </a:r>
          </a:p>
          <a:p>
            <a:pPr lvl="1"/>
            <a:r>
              <a:rPr lang="en-GB" dirty="0"/>
              <a:t>Python uses </a:t>
            </a:r>
            <a:r>
              <a:rPr lang="en-GB"/>
              <a:t>a zero-based </a:t>
            </a:r>
            <a:r>
              <a:rPr lang="en-GB" dirty="0"/>
              <a:t>indexing (the first element is the one of index 0).</a:t>
            </a:r>
          </a:p>
          <a:p>
            <a:pPr lvl="1"/>
            <a:r>
              <a:rPr lang="en-GB" dirty="0"/>
              <a:t>The last element of a list with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  <a:r>
              <a:rPr lang="en-GB" dirty="0"/>
              <a:t> elements is the one of position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n - 1</a:t>
            </a:r>
          </a:p>
          <a:p>
            <a:pPr marL="0" indent="0">
              <a:buNone/>
            </a:pPr>
            <a:br>
              <a:rPr lang="en-GB" dirty="0"/>
            </a:b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Negative items count from the end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1ADA9AB-468D-1BD3-E894-BF47EB7BF6B1}"/>
              </a:ext>
            </a:extLst>
          </p:cNvPr>
          <p:cNvSpPr txBox="1"/>
          <p:nvPr/>
        </p:nvSpPr>
        <p:spPr>
          <a:xfrm>
            <a:off x="808893" y="1976821"/>
            <a:ext cx="4572000" cy="8104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350"/>
              </a:lnSpc>
              <a:buNone/>
            </a:pPr>
            <a:r>
              <a:rPr lang="en-GB" sz="1200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fruits</a:t>
            </a:r>
            <a:r>
              <a:rPr lang="en-GB" sz="12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2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[</a:t>
            </a:r>
            <a:r>
              <a:rPr lang="en-GB" sz="1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"apple"</a:t>
            </a:r>
            <a:r>
              <a:rPr lang="en-GB" sz="12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sz="1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"banana"</a:t>
            </a:r>
            <a:r>
              <a:rPr lang="en-GB" sz="12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sz="1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"cherry"</a:t>
            </a:r>
            <a:r>
              <a:rPr lang="en-GB" sz="12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]</a:t>
            </a:r>
          </a:p>
          <a:p>
            <a:pPr>
              <a:lnSpc>
                <a:spcPts val="1350"/>
              </a:lnSpc>
              <a:buNone/>
            </a:pPr>
            <a:r>
              <a:rPr lang="en-GB" sz="1200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fruits</a:t>
            </a:r>
            <a:r>
              <a:rPr lang="en-GB" sz="12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en-GB" sz="12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GB" sz="12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] </a:t>
            </a:r>
            <a:r>
              <a:rPr lang="en-GB" sz="12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# Output: apple</a:t>
            </a:r>
            <a:endParaRPr lang="en-GB" sz="1200" b="0" dirty="0">
              <a:solidFill>
                <a:srgbClr val="3B3B3B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GB" sz="1200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fruits</a:t>
            </a:r>
            <a:r>
              <a:rPr lang="en-GB" sz="12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en-GB" sz="12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GB" sz="12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] </a:t>
            </a:r>
            <a:r>
              <a:rPr lang="en-GB" sz="12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# Output: banana</a:t>
            </a:r>
            <a:endParaRPr lang="en-GB" sz="1200" b="0" dirty="0">
              <a:solidFill>
                <a:srgbClr val="3B3B3B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GB" sz="1200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fruits</a:t>
            </a:r>
            <a:r>
              <a:rPr lang="en-GB" sz="12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en-GB" sz="12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-GB" sz="12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] </a:t>
            </a:r>
            <a:r>
              <a:rPr lang="en-GB" sz="12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# Output: cherry</a:t>
            </a:r>
            <a:endParaRPr lang="en-GB" sz="1200" b="0" dirty="0">
              <a:solidFill>
                <a:srgbClr val="3B3B3B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AAB704-D7B4-FAF2-7A3F-D196C0AF5992}"/>
              </a:ext>
            </a:extLst>
          </p:cNvPr>
          <p:cNvSpPr txBox="1"/>
          <p:nvPr/>
        </p:nvSpPr>
        <p:spPr>
          <a:xfrm>
            <a:off x="808893" y="3458685"/>
            <a:ext cx="4572000" cy="635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350"/>
              </a:lnSpc>
              <a:buNone/>
            </a:pPr>
            <a:r>
              <a:rPr lang="en-GB" sz="1200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fruits</a:t>
            </a:r>
            <a:r>
              <a:rPr lang="en-GB" sz="12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en-GB" sz="1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GB" sz="12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GB" sz="12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] </a:t>
            </a:r>
            <a:r>
              <a:rPr lang="en-GB" sz="12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# Output: cherry</a:t>
            </a:r>
            <a:endParaRPr lang="en-GB" sz="1200" b="0" dirty="0">
              <a:solidFill>
                <a:srgbClr val="3B3B3B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GB" sz="1200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fruits</a:t>
            </a:r>
            <a:r>
              <a:rPr lang="en-GB" sz="12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en-GB" sz="1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GB" sz="12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-GB" sz="12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] </a:t>
            </a:r>
            <a:r>
              <a:rPr lang="en-GB" sz="12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# Output: banana</a:t>
            </a:r>
            <a:endParaRPr lang="en-GB" sz="1200" b="0" dirty="0">
              <a:solidFill>
                <a:srgbClr val="3B3B3B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GB" sz="1200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fruits</a:t>
            </a:r>
            <a:r>
              <a:rPr lang="en-GB" sz="12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en-GB" sz="1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GB" sz="12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3</a:t>
            </a:r>
            <a:r>
              <a:rPr lang="en-GB" sz="12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] </a:t>
            </a:r>
            <a:r>
              <a:rPr lang="en-GB" sz="12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# Output: apple</a:t>
            </a:r>
            <a:endParaRPr lang="en-GB" sz="1200" b="0" dirty="0">
              <a:solidFill>
                <a:srgbClr val="3B3B3B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08614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DCE284-DFA5-FF34-66C9-18B876DEB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002975-E573-4C1B-F183-1FCFA2E78D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Avoiding index errors.</a:t>
            </a:r>
          </a:p>
          <a:p>
            <a:pPr lvl="1"/>
            <a:r>
              <a:rPr lang="en-GB" dirty="0"/>
              <a:t>Python will throw an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IndexError</a:t>
            </a:r>
            <a:r>
              <a:rPr lang="en-GB" dirty="0"/>
              <a:t> if you try to access an element that doesn’t exist.</a:t>
            </a:r>
          </a:p>
          <a:p>
            <a:pPr lvl="1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1D9E69-983F-F9A6-9829-C014E6BF2ADB}"/>
              </a:ext>
            </a:extLst>
          </p:cNvPr>
          <p:cNvSpPr txBox="1"/>
          <p:nvPr/>
        </p:nvSpPr>
        <p:spPr>
          <a:xfrm>
            <a:off x="882869" y="1763908"/>
            <a:ext cx="4572000" cy="4514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350"/>
              </a:lnSpc>
              <a:buNone/>
            </a:pPr>
            <a:r>
              <a:rPr lang="en-GB" sz="1200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colours</a:t>
            </a:r>
            <a:r>
              <a:rPr lang="en-GB" sz="12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2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[</a:t>
            </a:r>
            <a:r>
              <a:rPr lang="en-GB" sz="1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"red"</a:t>
            </a:r>
            <a:r>
              <a:rPr lang="en-GB" sz="12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sz="1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"green"</a:t>
            </a:r>
            <a:r>
              <a:rPr lang="en-GB" sz="12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sz="1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"blue"</a:t>
            </a:r>
            <a:r>
              <a:rPr lang="en-GB" sz="12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]</a:t>
            </a:r>
          </a:p>
          <a:p>
            <a:pPr>
              <a:lnSpc>
                <a:spcPts val="1350"/>
              </a:lnSpc>
              <a:buNone/>
            </a:pPr>
            <a:r>
              <a:rPr lang="en-GB" sz="1200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colours</a:t>
            </a:r>
            <a:r>
              <a:rPr lang="en-GB" sz="12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en-GB" sz="12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3</a:t>
            </a:r>
            <a:r>
              <a:rPr lang="en-GB" sz="12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]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019BC87-DE0A-E8FC-7CCF-906EE40BBE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195" y="2345120"/>
            <a:ext cx="73279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700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1E7C1B-9E82-C756-F5F9-515DE3CBE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7D6EEF-98EB-3FB4-8641-AA26FCF371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Lists are mutable </a:t>
            </a:r>
          </a:p>
          <a:p>
            <a:pPr lvl="1"/>
            <a:r>
              <a:rPr lang="en-US" dirty="0"/>
              <a:t>We can change it after it is created.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3648BE0-C0D6-FC8C-E42B-5AEAC46CFF7F}"/>
              </a:ext>
            </a:extLst>
          </p:cNvPr>
          <p:cNvSpPr txBox="1"/>
          <p:nvPr/>
        </p:nvSpPr>
        <p:spPr>
          <a:xfrm>
            <a:off x="685799" y="1986721"/>
            <a:ext cx="5123793" cy="8104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350"/>
              </a:lnSpc>
              <a:buNone/>
            </a:pPr>
            <a:r>
              <a:rPr lang="en-GB" sz="1200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fruits</a:t>
            </a:r>
            <a:r>
              <a:rPr lang="en-GB" sz="12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2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[</a:t>
            </a:r>
            <a:r>
              <a:rPr lang="en-GB" sz="1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"apple"</a:t>
            </a:r>
            <a:r>
              <a:rPr lang="en-GB" sz="12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sz="1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"banana"</a:t>
            </a:r>
            <a:r>
              <a:rPr lang="en-GB" sz="12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sz="1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"cherry"</a:t>
            </a:r>
            <a:r>
              <a:rPr lang="en-GB" sz="12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]</a:t>
            </a:r>
          </a:p>
          <a:p>
            <a:pPr>
              <a:lnSpc>
                <a:spcPts val="1350"/>
              </a:lnSpc>
              <a:buNone/>
            </a:pPr>
            <a:br>
              <a:rPr lang="en-GB" sz="12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</a:br>
            <a:r>
              <a:rPr lang="en-GB" sz="1200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fruits</a:t>
            </a:r>
            <a:r>
              <a:rPr lang="en-GB" sz="12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en-GB" sz="12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GB" sz="12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] </a:t>
            </a:r>
            <a:r>
              <a:rPr lang="en-GB" sz="1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2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"blueberry"</a:t>
            </a:r>
            <a:endParaRPr lang="en-GB" sz="1200" b="0" dirty="0">
              <a:solidFill>
                <a:srgbClr val="3B3B3B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GB" sz="1200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fruits</a:t>
            </a:r>
            <a:r>
              <a:rPr lang="en-GB" sz="12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# Output: ['apple', 'blueberry', 'cherry']</a:t>
            </a:r>
            <a:endParaRPr lang="en-GB" sz="1200" b="0" dirty="0">
              <a:solidFill>
                <a:srgbClr val="3B3B3B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73451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81672A-A707-33AF-7CD2-01DE64758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elements to a list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4AEBF2-A792-6354-E15F-F67997FD5D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endParaRPr lang="en-GB" dirty="0"/>
          </a:p>
          <a:p>
            <a:pPr lvl="1"/>
            <a:r>
              <a:rPr lang="en-GB" dirty="0"/>
              <a:t>There are different ways in which you can add elements to a Python list.</a:t>
            </a:r>
          </a:p>
          <a:p>
            <a:pPr lvl="1"/>
            <a:endParaRPr lang="en-GB" dirty="0"/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.append()</a:t>
            </a:r>
            <a:r>
              <a:rPr lang="en-US" dirty="0"/>
              <a:t> → adds an element to the end of a list.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.insert()</a:t>
            </a:r>
            <a:r>
              <a:rPr lang="en-US" dirty="0"/>
              <a:t> → adds an element at a specific index.</a:t>
            </a:r>
          </a:p>
          <a:p>
            <a:pPr lvl="1"/>
            <a:endParaRPr lang="en-US" dirty="0"/>
          </a:p>
          <a:p>
            <a:pPr marL="207935" lvl="1" indent="0">
              <a:buNone/>
            </a:pP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B99386-F52C-99CA-F71C-E9A74FB6D9FA}"/>
              </a:ext>
            </a:extLst>
          </p:cNvPr>
          <p:cNvSpPr txBox="1"/>
          <p:nvPr/>
        </p:nvSpPr>
        <p:spPr>
          <a:xfrm>
            <a:off x="859220" y="2054844"/>
            <a:ext cx="6433453" cy="4514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350"/>
              </a:lnSpc>
              <a:buNone/>
            </a:pPr>
            <a:r>
              <a:rPr lang="en-GB" sz="1200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fruits</a:t>
            </a:r>
            <a:r>
              <a:rPr lang="en-GB" sz="1200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sz="1200" b="0" dirty="0" err="1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append</a:t>
            </a:r>
            <a:r>
              <a:rPr lang="en-GB" sz="12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"orange"</a:t>
            </a:r>
            <a:r>
              <a:rPr lang="en-GB" sz="12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pPr>
              <a:lnSpc>
                <a:spcPts val="1350"/>
              </a:lnSpc>
              <a:buNone/>
            </a:pPr>
            <a:r>
              <a:rPr lang="en-GB" sz="1200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fruits</a:t>
            </a:r>
            <a:r>
              <a:rPr lang="en-GB" sz="12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# ['apple', 'blueberry', 'cherry', 'orange']</a:t>
            </a:r>
            <a:endParaRPr lang="en-GB" sz="1200" b="0" dirty="0">
              <a:solidFill>
                <a:srgbClr val="3B3B3B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4E1415A-6F81-93DE-55E3-BAE1DAA68AB6}"/>
              </a:ext>
            </a:extLst>
          </p:cNvPr>
          <p:cNvSpPr txBox="1"/>
          <p:nvPr/>
        </p:nvSpPr>
        <p:spPr>
          <a:xfrm>
            <a:off x="859220" y="3230862"/>
            <a:ext cx="7275787" cy="8104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350"/>
              </a:lnSpc>
              <a:buNone/>
            </a:pPr>
            <a:r>
              <a:rPr lang="en-GB" sz="1200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fruits</a:t>
            </a:r>
            <a:r>
              <a:rPr lang="en-GB" sz="1200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sz="1200" b="0" dirty="0" err="1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insert</a:t>
            </a:r>
            <a:r>
              <a:rPr lang="en-GB" sz="12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2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GB" sz="12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sz="1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"mango"</a:t>
            </a:r>
            <a:r>
              <a:rPr lang="en-GB" sz="12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pPr>
              <a:lnSpc>
                <a:spcPts val="1350"/>
              </a:lnSpc>
              <a:buNone/>
            </a:pPr>
            <a:r>
              <a:rPr lang="en-GB" sz="1200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fruits</a:t>
            </a:r>
            <a:r>
              <a:rPr lang="en-GB" sz="12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# ['apple', 'mango', 'blueberry', 'cherry', 'orange']</a:t>
            </a:r>
            <a:endParaRPr lang="en-GB" sz="1200" b="0" dirty="0">
              <a:solidFill>
                <a:srgbClr val="3B3B3B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br>
              <a:rPr lang="en-GB" sz="12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</a:br>
            <a:endParaRPr lang="en-GB" sz="1200" b="0" dirty="0">
              <a:solidFill>
                <a:srgbClr val="3B3B3B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18348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EFB86-0EB2-8ACF-7619-4F921FF79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Removing elements from a list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24FA7D-4729-DF3C-998F-9169533F2D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GB" dirty="0"/>
              <a:t>There are different ways in which you can remove elements from a Python list.</a:t>
            </a:r>
          </a:p>
          <a:p>
            <a:pPr lvl="1"/>
            <a:endParaRPr lang="en-US" dirty="0"/>
          </a:p>
          <a:p>
            <a:pPr lvl="1"/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del</a:t>
            </a:r>
            <a:r>
              <a:rPr lang="en-GB" dirty="0"/>
              <a:t> → remove a specific item.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207935" lvl="1" indent="0">
              <a:buNone/>
            </a:pPr>
            <a:endParaRPr lang="en-US" dirty="0"/>
          </a:p>
          <a:p>
            <a:pPr lvl="1"/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.pop()</a:t>
            </a:r>
            <a:r>
              <a:rPr lang="en-GB" dirty="0"/>
              <a:t> → </a:t>
            </a:r>
            <a:r>
              <a:rPr lang="en-US" dirty="0">
                <a:ea typeface="Menlo" panose="020B0609030804020204" pitchFamily="49" charset="0"/>
                <a:cs typeface="Menlo" panose="020B0609030804020204" pitchFamily="49" charset="0"/>
              </a:rPr>
              <a:t>remove by index and returns the value.</a:t>
            </a:r>
          </a:p>
          <a:p>
            <a:pPr lvl="1"/>
            <a:endParaRPr lang="en-US" dirty="0"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1"/>
            <a:endParaRPr lang="en-US" dirty="0"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1"/>
            <a:endParaRPr lang="en-US" dirty="0"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1"/>
            <a:endParaRPr lang="en-US" dirty="0"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207935" lvl="1" indent="0">
              <a:buNone/>
            </a:pPr>
            <a:endParaRPr lang="en-US" dirty="0"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1"/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.remove() </a:t>
            </a:r>
            <a:r>
              <a:rPr lang="en-GB" dirty="0"/>
              <a:t>→ remove by value (first occurrence)</a:t>
            </a:r>
          </a:p>
          <a:p>
            <a:pPr lvl="2"/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1"/>
            <a:endParaRPr lang="en-US" dirty="0"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1"/>
            <a:endParaRPr lang="en-US" dirty="0"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34A71B-7ABC-1454-8F58-857DE605D84B}"/>
              </a:ext>
            </a:extLst>
          </p:cNvPr>
          <p:cNvSpPr txBox="1"/>
          <p:nvPr/>
        </p:nvSpPr>
        <p:spPr>
          <a:xfrm>
            <a:off x="993228" y="1827472"/>
            <a:ext cx="6093372" cy="630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350"/>
              </a:lnSpc>
              <a:buNone/>
            </a:pPr>
            <a:r>
              <a:rPr lang="en-GB" sz="1200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fruits</a:t>
            </a:r>
            <a:r>
              <a:rPr lang="en-GB" sz="12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2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[</a:t>
            </a:r>
            <a:r>
              <a:rPr lang="en-GB" sz="1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'apple'</a:t>
            </a:r>
            <a:r>
              <a:rPr lang="en-GB" sz="12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sz="1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'mango'</a:t>
            </a:r>
            <a:r>
              <a:rPr lang="en-GB" sz="12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sz="1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'blueberry'</a:t>
            </a:r>
            <a:r>
              <a:rPr lang="en-GB" sz="12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sz="1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'cherry'</a:t>
            </a:r>
            <a:r>
              <a:rPr lang="en-GB" sz="12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sz="1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'orange'</a:t>
            </a:r>
            <a:r>
              <a:rPr lang="en-GB" sz="12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]</a:t>
            </a:r>
          </a:p>
          <a:p>
            <a:pPr>
              <a:lnSpc>
                <a:spcPts val="1350"/>
              </a:lnSpc>
              <a:buNone/>
            </a:pPr>
            <a:r>
              <a:rPr lang="en-GB" sz="1200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del</a:t>
            </a:r>
            <a:r>
              <a:rPr lang="en-GB" sz="12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fruits</a:t>
            </a:r>
            <a:r>
              <a:rPr lang="en-GB" sz="12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en-GB" sz="12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GB" sz="12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]</a:t>
            </a:r>
          </a:p>
          <a:p>
            <a:pPr>
              <a:lnSpc>
                <a:spcPts val="1350"/>
              </a:lnSpc>
              <a:buNone/>
            </a:pPr>
            <a:r>
              <a:rPr lang="en-GB" sz="1200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fruits</a:t>
            </a:r>
            <a:r>
              <a:rPr lang="en-GB" sz="12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# ['mango', 'blueberry', 'cherry', 'orange']</a:t>
            </a:r>
            <a:endParaRPr lang="en-GB" sz="1200" b="0" dirty="0">
              <a:solidFill>
                <a:srgbClr val="3B3B3B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63B1687-5656-227E-07CA-8BA3CE1047AE}"/>
              </a:ext>
            </a:extLst>
          </p:cNvPr>
          <p:cNvSpPr txBox="1"/>
          <p:nvPr/>
        </p:nvSpPr>
        <p:spPr>
          <a:xfrm>
            <a:off x="993228" y="2858184"/>
            <a:ext cx="6282559" cy="8104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350"/>
              </a:lnSpc>
              <a:buNone/>
            </a:pPr>
            <a:r>
              <a:rPr lang="en-GB" sz="1200" b="1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first</a:t>
            </a:r>
            <a:r>
              <a:rPr lang="en-GB" sz="1200" b="1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1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200" b="1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1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fruits</a:t>
            </a:r>
            <a:r>
              <a:rPr lang="en-GB" sz="1200" b="1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sz="1200" b="1" dirty="0" err="1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pop</a:t>
            </a:r>
            <a:r>
              <a:rPr lang="en-GB" sz="1200" b="1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200" b="1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GB" sz="1200" b="1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</a:t>
            </a:r>
            <a:r>
              <a:rPr lang="en-GB" sz="12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# removes first item</a:t>
            </a:r>
            <a:endParaRPr lang="en-GB" sz="1200" b="0" dirty="0">
              <a:solidFill>
                <a:srgbClr val="3B3B3B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GB" sz="1200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first</a:t>
            </a:r>
            <a:r>
              <a:rPr lang="en-GB" sz="12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# 'mango'</a:t>
            </a:r>
            <a:endParaRPr lang="en-GB" sz="1200" b="0" dirty="0">
              <a:solidFill>
                <a:srgbClr val="3B3B3B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GB" sz="1200" b="1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last</a:t>
            </a:r>
            <a:r>
              <a:rPr lang="en-GB" sz="1200" b="1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1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200" b="1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1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fruits</a:t>
            </a:r>
            <a:r>
              <a:rPr lang="en-GB" sz="1200" b="1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sz="1200" b="1" dirty="0" err="1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pop</a:t>
            </a:r>
            <a:r>
              <a:rPr lang="en-GB" sz="1200" b="1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()</a:t>
            </a:r>
            <a:r>
              <a:rPr lang="en-GB" sz="12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# removes last item</a:t>
            </a:r>
            <a:endParaRPr lang="en-GB" sz="1200" b="0" dirty="0">
              <a:solidFill>
                <a:srgbClr val="3B3B3B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GB" sz="1200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last</a:t>
            </a:r>
            <a:r>
              <a:rPr lang="en-GB" sz="12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# 'orange'</a:t>
            </a:r>
            <a:endParaRPr lang="en-GB" sz="1200" b="0" dirty="0">
              <a:solidFill>
                <a:srgbClr val="3B3B3B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E492057-A256-F522-5AF6-8E08B14C51FA}"/>
              </a:ext>
            </a:extLst>
          </p:cNvPr>
          <p:cNvSpPr txBox="1"/>
          <p:nvPr/>
        </p:nvSpPr>
        <p:spPr>
          <a:xfrm>
            <a:off x="993228" y="4068432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350"/>
              </a:lnSpc>
              <a:buNone/>
            </a:pPr>
            <a:r>
              <a:rPr lang="en-GB" sz="1200" b="1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fruits</a:t>
            </a:r>
            <a:r>
              <a:rPr lang="en-GB" sz="1200" b="1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sz="1200" b="1" dirty="0" err="1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remove</a:t>
            </a:r>
            <a:r>
              <a:rPr lang="en-GB" sz="1200" b="1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200" b="1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"cherry"</a:t>
            </a:r>
            <a:r>
              <a:rPr lang="en-GB" sz="1200" b="1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pPr>
              <a:lnSpc>
                <a:spcPts val="1350"/>
              </a:lnSpc>
              <a:buNone/>
            </a:pPr>
            <a:r>
              <a:rPr lang="en-GB" sz="1200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fruits</a:t>
            </a:r>
            <a:r>
              <a:rPr lang="en-GB" sz="12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# ['blueberry']</a:t>
            </a:r>
            <a:endParaRPr lang="en-GB" sz="1200" b="0" dirty="0">
              <a:solidFill>
                <a:srgbClr val="3B3B3B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25480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2D545-72F7-1D4A-0ED9-B6C903C16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Sorting lists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46590C-B3C9-1850-BAA6-D8AE489188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Python gives us tools to sort, reverse, and measure lists.</a:t>
            </a:r>
          </a:p>
          <a:p>
            <a:pPr lvl="1"/>
            <a:r>
              <a:rPr lang="en-GB" dirty="0"/>
              <a:t>The 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.sort()</a:t>
            </a:r>
            <a:r>
              <a:rPr lang="en-GB" dirty="0"/>
              <a:t> method arranges the list in order and </a:t>
            </a:r>
            <a:r>
              <a:rPr lang="en-GB" b="1" dirty="0"/>
              <a:t>changes the original list</a:t>
            </a:r>
            <a:r>
              <a:rPr lang="en-GB" dirty="0"/>
              <a:t>.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marL="207935" lvl="1" indent="0">
              <a:buNone/>
            </a:pPr>
            <a:endParaRPr lang="en-GB" dirty="0"/>
          </a:p>
          <a:p>
            <a:pPr marL="207935" lvl="1" indent="0">
              <a:buNone/>
            </a:pPr>
            <a:endParaRPr lang="en-GB" dirty="0"/>
          </a:p>
          <a:p>
            <a:pPr lvl="1"/>
            <a:r>
              <a:rPr lang="en-GB" dirty="0"/>
              <a:t>Sorting in reverse order: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41D330-7C5A-01EF-E190-352E2A45D3A5}"/>
              </a:ext>
            </a:extLst>
          </p:cNvPr>
          <p:cNvSpPr txBox="1"/>
          <p:nvPr/>
        </p:nvSpPr>
        <p:spPr>
          <a:xfrm>
            <a:off x="985344" y="1668021"/>
            <a:ext cx="4572000" cy="990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350"/>
              </a:lnSpc>
              <a:buNone/>
            </a:pPr>
            <a:r>
              <a:rPr lang="en-GB" sz="1200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squares</a:t>
            </a:r>
            <a:r>
              <a:rPr lang="en-GB" sz="12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2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[</a:t>
            </a:r>
            <a:r>
              <a:rPr lang="en-GB" sz="12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9</a:t>
            </a:r>
            <a:r>
              <a:rPr lang="en-GB" sz="12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sz="12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4</a:t>
            </a:r>
            <a:r>
              <a:rPr lang="en-GB" sz="12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sz="12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16</a:t>
            </a:r>
            <a:r>
              <a:rPr lang="en-GB" sz="12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sz="12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81</a:t>
            </a:r>
            <a:r>
              <a:rPr lang="en-GB" sz="12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sz="12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64</a:t>
            </a:r>
            <a:r>
              <a:rPr lang="en-GB" sz="12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]</a:t>
            </a:r>
          </a:p>
          <a:p>
            <a:pPr>
              <a:lnSpc>
                <a:spcPts val="1350"/>
              </a:lnSpc>
              <a:buNone/>
            </a:pPr>
            <a:r>
              <a:rPr lang="en-GB" sz="1200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squares</a:t>
            </a:r>
            <a:r>
              <a:rPr lang="en-GB" sz="1200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sz="1200" b="0" dirty="0" err="1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sort</a:t>
            </a:r>
            <a:r>
              <a:rPr lang="en-GB" sz="12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() </a:t>
            </a:r>
          </a:p>
          <a:p>
            <a:pPr>
              <a:lnSpc>
                <a:spcPts val="1350"/>
              </a:lnSpc>
              <a:buNone/>
            </a:pPr>
            <a:r>
              <a:rPr lang="en-GB" sz="1200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squares</a:t>
            </a:r>
            <a:r>
              <a:rPr lang="en-GB" sz="12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# Output: [4, 9, 16, 64, 81]</a:t>
            </a:r>
            <a:endParaRPr lang="en-GB" sz="1200" b="0" dirty="0">
              <a:solidFill>
                <a:srgbClr val="3B3B3B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br>
              <a:rPr lang="en-GB" sz="12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</a:br>
            <a:endParaRPr lang="en-GB" sz="1200" b="0" dirty="0">
              <a:solidFill>
                <a:srgbClr val="3B3B3B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CD6D0A-FCD9-56F5-D62F-9C460AE01F21}"/>
              </a:ext>
            </a:extLst>
          </p:cNvPr>
          <p:cNvSpPr txBox="1"/>
          <p:nvPr/>
        </p:nvSpPr>
        <p:spPr>
          <a:xfrm>
            <a:off x="985344" y="2976736"/>
            <a:ext cx="4572000" cy="4514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350"/>
              </a:lnSpc>
              <a:buNone/>
            </a:pPr>
            <a:r>
              <a:rPr lang="en-GB" sz="1200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squares</a:t>
            </a:r>
            <a:r>
              <a:rPr lang="en-GB" sz="1200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sz="1200" b="0" dirty="0" err="1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sort</a:t>
            </a:r>
            <a:r>
              <a:rPr lang="en-GB" sz="12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200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reverse</a:t>
            </a:r>
            <a:r>
              <a:rPr lang="en-GB" sz="1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2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True</a:t>
            </a:r>
            <a:r>
              <a:rPr lang="en-GB" sz="12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pPr>
              <a:lnSpc>
                <a:spcPts val="1350"/>
              </a:lnSpc>
              <a:buNone/>
            </a:pPr>
            <a:r>
              <a:rPr lang="en-GB" sz="1200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squares</a:t>
            </a:r>
            <a:r>
              <a:rPr lang="en-GB" sz="12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# Output: [81, 64, 16, 9, 4]</a:t>
            </a:r>
            <a:endParaRPr lang="en-GB" sz="1200" b="0" dirty="0">
              <a:solidFill>
                <a:srgbClr val="3B3B3B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9217155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-Palatino Linotype">
      <a:majorFont>
        <a:latin typeface="Century Gothic" panose="020B0502020202020204"/>
        <a:ea typeface=""/>
        <a:cs typeface=""/>
        <a:font script="Jpan" typeface="HGｺﾞｼｯｸM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 panose="02040502050505030304"/>
        <a:ea typeface=""/>
        <a:cs typeface=""/>
        <a:font script="Grek" typeface="Cambria"/>
        <a:font script="Cyrl" typeface="Cambria"/>
        <a:font script="Jpan" typeface="HG創英ﾌﾟﾚｾﾞﾝｽEB"/>
        <a:font script="Hang" typeface="맑은 고딕"/>
        <a:font script="Hans" typeface="宋体"/>
        <a:font script="Hant" typeface="新細明體"/>
        <a:font script="Arab" typeface="Times New Roman"/>
        <a:font script="Hebr" typeface="Aharoni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1 - Strings" id="{E4C7D141-F8B6-E34D-9A8B-1708BA4FDAB8}" vid="{B5D1F62E-92A8-E147-A9C1-1D7E097FC76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5F1D798A6511B48B0CF89A5F0C7FA9E" ma:contentTypeVersion="12" ma:contentTypeDescription="Create a new document." ma:contentTypeScope="" ma:versionID="85c3f243b06b953386e6a6df0346f78f">
  <xsd:schema xmlns:xsd="http://www.w3.org/2001/XMLSchema" xmlns:xs="http://www.w3.org/2001/XMLSchema" xmlns:p="http://schemas.microsoft.com/office/2006/metadata/properties" xmlns:ns2="ff9341af-95f8-4a8f-8ee5-0340c8092ca1" xmlns:ns3="1140aa09-2510-4594-89b8-c7c32f9e3e00" targetNamespace="http://schemas.microsoft.com/office/2006/metadata/properties" ma:root="true" ma:fieldsID="ce0d9ac6e1f74543d76e82fd3bbaae50" ns2:_="" ns3:_="">
    <xsd:import namespace="ff9341af-95f8-4a8f-8ee5-0340c8092ca1"/>
    <xsd:import namespace="1140aa09-2510-4594-89b8-c7c32f9e3e0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MediaServiceDateTaken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f9341af-95f8-4a8f-8ee5-0340c8092ca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lcf76f155ced4ddcb4097134ff3c332f" ma:index="14" nillable="true" ma:taxonomy="true" ma:internalName="lcf76f155ced4ddcb4097134ff3c332f" ma:taxonomyFieldName="MediaServiceImageTags" ma:displayName="Image Tags" ma:readOnly="false" ma:fieldId="{5cf76f15-5ced-4ddc-b409-7134ff3c332f}" ma:taxonomyMulti="true" ma:sspId="1103e67f-0598-4a90-8a4a-cec34b03bfa0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140aa09-2510-4594-89b8-c7c32f9e3e00" elementFormDefault="qualified">
    <xsd:import namespace="http://schemas.microsoft.com/office/2006/documentManagement/types"/>
    <xsd:import namespace="http://schemas.microsoft.com/office/infopath/2007/PartnerControls"/>
    <xsd:element name="TaxCatchAll" ma:index="15" nillable="true" ma:displayName="Taxonomy Catch All Column" ma:hidden="true" ma:list="{4c1674a7-7f8c-4fbd-941c-3182997cc49d}" ma:internalName="TaxCatchAll" ma:showField="CatchAllData" ma:web="1140aa09-2510-4594-89b8-c7c32f9e3e0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1140aa09-2510-4594-89b8-c7c32f9e3e00" xsi:nil="true"/>
    <lcf76f155ced4ddcb4097134ff3c332f xmlns="ff9341af-95f8-4a8f-8ee5-0340c8092ca1">
      <Terms xmlns="http://schemas.microsoft.com/office/infopath/2007/PartnerControls"/>
    </lcf76f155ced4ddcb4097134ff3c332f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51B66A7-BBD8-4DC3-9A53-0037E0C00BCF}"/>
</file>

<file path=customXml/itemProps2.xml><?xml version="1.0" encoding="utf-8"?>
<ds:datastoreItem xmlns:ds="http://schemas.openxmlformats.org/officeDocument/2006/customXml" ds:itemID="{FBC9CA35-1137-4CBC-A719-3D7C0CE685E2}">
  <ds:schemaRefs>
    <ds:schemaRef ds:uri="a3ce718d-f813-4adc-8824-5d044fc7674a"/>
    <ds:schemaRef ds:uri="http://schemas.microsoft.com/office/2006/metadata/properties"/>
    <ds:schemaRef ds:uri="http://purl.org/dc/elements/1.1/"/>
    <ds:schemaRef ds:uri="http://schemas.microsoft.com/office/2006/documentManagement/types"/>
    <ds:schemaRef ds:uri="http://schemas.openxmlformats.org/package/2006/metadata/core-properties"/>
    <ds:schemaRef ds:uri="http://schemas.microsoft.com/office/infopath/2007/PartnerControls"/>
    <ds:schemaRef ds:uri="http://www.w3.org/XML/1998/namespace"/>
    <ds:schemaRef ds:uri="http://purl.org/dc/terms/"/>
    <ds:schemaRef ds:uri="997cdd1e-e429-4b09-99d2-d895aefd500f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AA51B988-6999-48D8-A995-709B3B3A3505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912a5d77-fb98-4eee-af32-1334d8f04a53}" enabled="0" method="" siteId="{912a5d77-fb98-4eee-af32-1334d8f04a53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Custom Design</Template>
  <TotalTime>3200</TotalTime>
  <Words>784</Words>
  <Application>Microsoft Macintosh PowerPoint</Application>
  <PresentationFormat>On-screen Show (16:9)</PresentationFormat>
  <Paragraphs>128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Menlo</vt:lpstr>
      <vt:lpstr>Courier New</vt:lpstr>
      <vt:lpstr>Arial</vt:lpstr>
      <vt:lpstr>Outfit</vt:lpstr>
      <vt:lpstr>Custom Design</vt:lpstr>
      <vt:lpstr>Lists  Part 2</vt:lpstr>
      <vt:lpstr>Lists</vt:lpstr>
      <vt:lpstr>Lists</vt:lpstr>
      <vt:lpstr>Lists</vt:lpstr>
      <vt:lpstr>Lists</vt:lpstr>
      <vt:lpstr>Lists</vt:lpstr>
      <vt:lpstr>Adding elements to a list</vt:lpstr>
      <vt:lpstr>Removing elements from a list</vt:lpstr>
      <vt:lpstr>Sorting lists</vt:lpstr>
      <vt:lpstr>Sorting lists</vt:lpstr>
      <vt:lpstr>Sorting lists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Barbosa, Hugo</dc:creator>
  <cp:lastModifiedBy>Barbosa, Hugo</cp:lastModifiedBy>
  <cp:revision>1</cp:revision>
  <dcterms:created xsi:type="dcterms:W3CDTF">2025-09-14T11:42:16Z</dcterms:created>
  <dcterms:modified xsi:type="dcterms:W3CDTF">2025-09-17T12:28:17Z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2022-07-28T00:00:00Z</vt:filetime>
  </property>
  <property fmtid="{D5CDD505-2E9C-101B-9397-08002B2CF9AE}" pid="3" name="Creator">
    <vt:lpwstr>Adobe InDesign 17.3 (Macintosh)</vt:lpwstr>
  </property>
  <property fmtid="{D5CDD505-2E9C-101B-9397-08002B2CF9AE}" pid="4" name="LastSaved">
    <vt:filetime>2022-07-28T00:00:00Z</vt:filetime>
  </property>
  <property fmtid="{D5CDD505-2E9C-101B-9397-08002B2CF9AE}" pid="5" name="Producer">
    <vt:lpwstr>Adobe PDF Library 16.0.7</vt:lpwstr>
  </property>
  <property fmtid="{D5CDD505-2E9C-101B-9397-08002B2CF9AE}" pid="6" name="ContentTypeId">
    <vt:lpwstr>0x010100E5F1D798A6511B48B0CF89A5F0C7FA9E</vt:lpwstr>
  </property>
  <property fmtid="{D5CDD505-2E9C-101B-9397-08002B2CF9AE}" pid="7" name="MediaServiceImageTags">
    <vt:lpwstr/>
  </property>
</Properties>
</file>